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24384000" cy="13716000"/>
  <p:notesSz cx="6858000" cy="91440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Helvetica Neue Light" panose="020B0604020202020204" charset="0"/>
      <p:regular r:id="rId41"/>
      <p:bold r:id="rId42"/>
      <p:italic r:id="rId43"/>
      <p:boldItalic r:id="rId44"/>
    </p:embeddedFont>
    <p:embeddedFont>
      <p:font typeface="Maven Pro" panose="020B0604020202020204" charset="0"/>
      <p:regular r:id="rId45"/>
      <p:bold r:id="rId46"/>
    </p:embeddedFont>
    <p:embeddedFont>
      <p:font typeface="Nuni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2" d="100"/>
          <a:sy n="32" d="100"/>
        </p:scale>
        <p:origin x="404" y="1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1pPr>
            <a:lvl2pPr marL="914400" marR="0" lvl="1"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2pPr>
            <a:lvl3pPr marL="1371600" marR="0" lvl="2"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3pPr>
            <a:lvl4pPr marL="1828800" marR="0" lvl="3"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4pPr>
            <a:lvl5pPr marL="2286000" marR="0" lvl="4"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5pPr>
            <a:lvl6pPr marL="2743200" marR="0" lvl="5"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6pPr>
            <a:lvl7pPr marL="3200400" marR="0" lvl="6"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7pPr>
            <a:lvl8pPr marL="3657600" marR="0" lvl="7"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8pPr>
            <a:lvl9pPr marL="4114800" marR="0" lvl="8"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r>
              <a:rPr lang="en-US"/>
              <a:t>Flexibility: staff hiring, contracting, advocacy, operations</a:t>
            </a:r>
            <a:br>
              <a:rPr lang="en-US"/>
            </a:br>
            <a:r>
              <a:rPr lang="en-US"/>
              <a:t>Reputation: funding, donor support, senior management staff hiring, political engagement</a:t>
            </a:r>
            <a:br>
              <a:rPr lang="en-US"/>
            </a:br>
            <a:r>
              <a:rPr lang="en-US"/>
              <a:t>Continuity: operations, management, funding stability, membership, institutional knowledge, learning, in-process changes</a:t>
            </a:r>
            <a:endParaRPr sz="2200" b="0" i="0" u="none" strike="noStrike" cap="none">
              <a:latin typeface="Helvetica Neue"/>
              <a:ea typeface="Helvetica Neue"/>
              <a:cs typeface="Helvetica Neue"/>
              <a:sym typeface="Helvetica Neue"/>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550"/>
              <a:buFont typeface="Helvetica Neue"/>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US" sz="1400" b="0" i="0" u="none" strike="noStrike" cap="none">
                <a:solidFill>
                  <a:schemeClr val="dk1"/>
                </a:solidFill>
                <a:latin typeface="Helvetica Neue"/>
                <a:ea typeface="Helvetica Neue"/>
                <a:cs typeface="Helvetica Neue"/>
                <a:sym typeface="Helvetica Neue"/>
              </a:rPr>
              <a:t>The </a:t>
            </a:r>
            <a:r>
              <a:rPr lang="en-US" sz="1400">
                <a:solidFill>
                  <a:schemeClr val="dk1"/>
                </a:solidFill>
                <a:latin typeface="Helvetica Neue"/>
                <a:ea typeface="Helvetica Neue"/>
                <a:cs typeface="Helvetica Neue"/>
                <a:sym typeface="Helvetica Neue"/>
              </a:rPr>
              <a:t>Institutional Review Working Group</a:t>
            </a:r>
            <a:r>
              <a:rPr lang="en-US" sz="1400" b="0" i="0" u="none" strike="noStrike" cap="none">
                <a:solidFill>
                  <a:schemeClr val="dk1"/>
                </a:solidFill>
                <a:latin typeface="Helvetica Neue"/>
                <a:ea typeface="Helvetica Neue"/>
                <a:cs typeface="Helvetica Neue"/>
                <a:sym typeface="Helvetica Neue"/>
              </a:rPr>
              <a:t> </a:t>
            </a:r>
            <a:r>
              <a:rPr lang="en-US" sz="1400">
                <a:solidFill>
                  <a:schemeClr val="dk1"/>
                </a:solidFill>
                <a:latin typeface="Helvetica Neue"/>
                <a:ea typeface="Helvetica Neue"/>
                <a:cs typeface="Helvetica Neue"/>
                <a:sym typeface="Helvetica Neue"/>
              </a:rPr>
              <a:t>has been running regularly since December. Core membership of 19 people from all constituencies, with great participation on the 2-weekly calls.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We all agreed the Data Use Strategy in January following comments in the MA. D</a:t>
            </a:r>
            <a:r>
              <a:rPr lang="en-US" sz="1400" b="0" i="0" u="none" strike="noStrike" cap="none">
                <a:solidFill>
                  <a:schemeClr val="dk1"/>
                </a:solidFill>
                <a:latin typeface="Helvetica Neue"/>
                <a:ea typeface="Helvetica Neue"/>
                <a:cs typeface="Helvetica Neue"/>
                <a:sym typeface="Helvetica Neue"/>
              </a:rPr>
              <a:t>rafted an accompanying results framework and i</a:t>
            </a:r>
            <a:r>
              <a:rPr lang="en-US" sz="1400">
                <a:solidFill>
                  <a:schemeClr val="dk1"/>
                </a:solidFill>
                <a:latin typeface="Helvetica Neue"/>
                <a:ea typeface="Helvetica Neue"/>
                <a:cs typeface="Helvetica Neue"/>
                <a:sym typeface="Helvetica Neue"/>
              </a:rPr>
              <a:t>ntegrated into the</a:t>
            </a:r>
            <a:r>
              <a:rPr lang="en-US" sz="1400" b="0" i="0" u="none" strike="noStrike" cap="none">
                <a:solidFill>
                  <a:schemeClr val="dk1"/>
                </a:solidFill>
                <a:latin typeface="Helvetica Neue"/>
                <a:ea typeface="Helvetica Neue"/>
                <a:cs typeface="Helvetica Neue"/>
                <a:sym typeface="Helvetica Neue"/>
              </a:rPr>
              <a:t> Y5 work plan and budget.</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Implementing the strategy has mainly focussed on the Data Use Fund:</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31 Expressions of Interest from companies interested in accessing funding</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3 RfPs issued</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2 pending</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US" sz="1400">
                <a:solidFill>
                  <a:schemeClr val="dk1"/>
                </a:solidFill>
                <a:latin typeface="Helvetica Neue"/>
                <a:ea typeface="Helvetica Neue"/>
                <a:cs typeface="Helvetica Neue"/>
                <a:sym typeface="Helvetica Neue"/>
              </a:rPr>
              <a:t>Will talk more about our challenges later.</a:t>
            </a:r>
            <a:endParaRPr sz="1400">
              <a:solidFill>
                <a:schemeClr val="dk1"/>
              </a:solidFill>
              <a:latin typeface="Helvetica Neue"/>
              <a:ea typeface="Helvetica Neue"/>
              <a:cs typeface="Helvetica Neue"/>
              <a:sym typeface="Helvetica Neue"/>
            </a:endParaRPr>
          </a:p>
        </p:txBody>
      </p:sp>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1" name="Shape 11"/>
          <p:cNvPicPr preferRelativeResize="0"/>
          <p:nvPr/>
        </p:nvPicPr>
        <p:blipFill rotWithShape="1">
          <a:blip r:embed="rId2">
            <a:alphaModFix/>
          </a:blip>
          <a:srcRect/>
          <a:stretch/>
        </p:blipFill>
        <p:spPr>
          <a:xfrm>
            <a:off x="3363044" y="1"/>
            <a:ext cx="20943874" cy="13665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Shape 132"/>
          <p:cNvGrpSpPr/>
          <p:nvPr/>
        </p:nvGrpSpPr>
        <p:grpSpPr>
          <a:xfrm>
            <a:off x="1669242" y="798337"/>
            <a:ext cx="2664831" cy="2664831"/>
            <a:chOff x="348199" y="179450"/>
            <a:chExt cx="1116300" cy="1116300"/>
          </a:xfrm>
        </p:grpSpPr>
        <p:sp>
          <p:nvSpPr>
            <p:cNvPr id="133" name="Shape 13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34" name="Shape 13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35" name="Shape 135"/>
          <p:cNvSpPr txBox="1">
            <a:spLocks noGrp="1"/>
          </p:cNvSpPr>
          <p:nvPr>
            <p:ph type="title"/>
          </p:nvPr>
        </p:nvSpPr>
        <p:spPr>
          <a:xfrm>
            <a:off x="3476800" y="1596200"/>
            <a:ext cx="18747900" cy="2664900"/>
          </a:xfrm>
          <a:prstGeom prst="rect">
            <a:avLst/>
          </a:prstGeom>
        </p:spPr>
        <p:txBody>
          <a:bodyPr spcFirstLastPara="1" wrap="square" lIns="243800" tIns="243800" rIns="243800" bIns="243800" anchor="t" anchorCtr="0"/>
          <a:lstStyle>
            <a:lvl1pPr lvl="0" rtl="0">
              <a:spcBef>
                <a:spcPts val="0"/>
              </a:spcBef>
              <a:spcAft>
                <a:spcPts val="0"/>
              </a:spcAft>
              <a:buSzPts val="7500"/>
              <a:buNone/>
              <a:defRPr/>
            </a:lvl1pPr>
            <a:lvl2pPr lvl="1" rtl="0">
              <a:spcBef>
                <a:spcPts val="0"/>
              </a:spcBef>
              <a:spcAft>
                <a:spcPts val="0"/>
              </a:spcAft>
              <a:buSzPts val="7500"/>
              <a:buNone/>
              <a:defRPr/>
            </a:lvl2pPr>
            <a:lvl3pPr lvl="2" rtl="0">
              <a:spcBef>
                <a:spcPts val="0"/>
              </a:spcBef>
              <a:spcAft>
                <a:spcPts val="0"/>
              </a:spcAft>
              <a:buSzPts val="7500"/>
              <a:buNone/>
              <a:defRPr/>
            </a:lvl3pPr>
            <a:lvl4pPr lvl="3" rtl="0">
              <a:spcBef>
                <a:spcPts val="0"/>
              </a:spcBef>
              <a:spcAft>
                <a:spcPts val="0"/>
              </a:spcAft>
              <a:buSzPts val="7500"/>
              <a:buNone/>
              <a:defRPr/>
            </a:lvl4pPr>
            <a:lvl5pPr lvl="4" rtl="0">
              <a:spcBef>
                <a:spcPts val="0"/>
              </a:spcBef>
              <a:spcAft>
                <a:spcPts val="0"/>
              </a:spcAft>
              <a:buSzPts val="7500"/>
              <a:buNone/>
              <a:defRPr/>
            </a:lvl5pPr>
            <a:lvl6pPr lvl="5" rtl="0">
              <a:spcBef>
                <a:spcPts val="0"/>
              </a:spcBef>
              <a:spcAft>
                <a:spcPts val="0"/>
              </a:spcAft>
              <a:buSzPts val="7500"/>
              <a:buNone/>
              <a:defRPr/>
            </a:lvl6pPr>
            <a:lvl7pPr lvl="6" rtl="0">
              <a:spcBef>
                <a:spcPts val="0"/>
              </a:spcBef>
              <a:spcAft>
                <a:spcPts val="0"/>
              </a:spcAft>
              <a:buSzPts val="7500"/>
              <a:buNone/>
              <a:defRPr/>
            </a:lvl7pPr>
            <a:lvl8pPr lvl="7" rtl="0">
              <a:spcBef>
                <a:spcPts val="0"/>
              </a:spcBef>
              <a:spcAft>
                <a:spcPts val="0"/>
              </a:spcAft>
              <a:buSzPts val="7500"/>
              <a:buNone/>
              <a:defRPr/>
            </a:lvl8pPr>
            <a:lvl9pPr lvl="8" rtl="0">
              <a:spcBef>
                <a:spcPts val="0"/>
              </a:spcBef>
              <a:spcAft>
                <a:spcPts val="0"/>
              </a:spcAft>
              <a:buSzPts val="7500"/>
              <a:buNone/>
              <a:defRPr/>
            </a:lvl9pPr>
          </a:lstStyle>
          <a:p>
            <a:endParaRPr/>
          </a:p>
        </p:txBody>
      </p:sp>
      <p:sp>
        <p:nvSpPr>
          <p:cNvPr id="136" name="Shape 136"/>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grpSp>
        <p:nvGrpSpPr>
          <p:cNvPr id="138" name="Shape 138"/>
          <p:cNvGrpSpPr/>
          <p:nvPr/>
        </p:nvGrpSpPr>
        <p:grpSpPr>
          <a:xfrm>
            <a:off x="1669242" y="798337"/>
            <a:ext cx="2664831" cy="2664831"/>
            <a:chOff x="348199" y="179450"/>
            <a:chExt cx="1116300" cy="1116300"/>
          </a:xfrm>
        </p:grpSpPr>
        <p:sp>
          <p:nvSpPr>
            <p:cNvPr id="139" name="Shape 13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40" name="Shape 14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41" name="Shape 141"/>
          <p:cNvSpPr txBox="1">
            <a:spLocks noGrp="1"/>
          </p:cNvSpPr>
          <p:nvPr>
            <p:ph type="title"/>
          </p:nvPr>
        </p:nvSpPr>
        <p:spPr>
          <a:xfrm>
            <a:off x="3476800" y="1596200"/>
            <a:ext cx="8832000" cy="4239900"/>
          </a:xfrm>
          <a:prstGeom prst="rect">
            <a:avLst/>
          </a:prstGeom>
        </p:spPr>
        <p:txBody>
          <a:bodyPr spcFirstLastPara="1" wrap="square" lIns="243800" tIns="243800" rIns="243800" bIns="243800" anchor="t" anchorCtr="0"/>
          <a:lstStyle>
            <a:lvl1pPr lvl="0" rtl="0">
              <a:spcBef>
                <a:spcPts val="0"/>
              </a:spcBef>
              <a:spcAft>
                <a:spcPts val="0"/>
              </a:spcAft>
              <a:buSzPts val="7500"/>
              <a:buNone/>
              <a:defRPr/>
            </a:lvl1pPr>
            <a:lvl2pPr lvl="1" rtl="0">
              <a:spcBef>
                <a:spcPts val="0"/>
              </a:spcBef>
              <a:spcAft>
                <a:spcPts val="0"/>
              </a:spcAft>
              <a:buSzPts val="7500"/>
              <a:buNone/>
              <a:defRPr/>
            </a:lvl2pPr>
            <a:lvl3pPr lvl="2" rtl="0">
              <a:spcBef>
                <a:spcPts val="0"/>
              </a:spcBef>
              <a:spcAft>
                <a:spcPts val="0"/>
              </a:spcAft>
              <a:buSzPts val="7500"/>
              <a:buNone/>
              <a:defRPr/>
            </a:lvl3pPr>
            <a:lvl4pPr lvl="3" rtl="0">
              <a:spcBef>
                <a:spcPts val="0"/>
              </a:spcBef>
              <a:spcAft>
                <a:spcPts val="0"/>
              </a:spcAft>
              <a:buSzPts val="7500"/>
              <a:buNone/>
              <a:defRPr/>
            </a:lvl4pPr>
            <a:lvl5pPr lvl="4" rtl="0">
              <a:spcBef>
                <a:spcPts val="0"/>
              </a:spcBef>
              <a:spcAft>
                <a:spcPts val="0"/>
              </a:spcAft>
              <a:buSzPts val="7500"/>
              <a:buNone/>
              <a:defRPr/>
            </a:lvl5pPr>
            <a:lvl6pPr lvl="5" rtl="0">
              <a:spcBef>
                <a:spcPts val="0"/>
              </a:spcBef>
              <a:spcAft>
                <a:spcPts val="0"/>
              </a:spcAft>
              <a:buSzPts val="7500"/>
              <a:buNone/>
              <a:defRPr/>
            </a:lvl6pPr>
            <a:lvl7pPr lvl="6" rtl="0">
              <a:spcBef>
                <a:spcPts val="0"/>
              </a:spcBef>
              <a:spcAft>
                <a:spcPts val="0"/>
              </a:spcAft>
              <a:buSzPts val="7500"/>
              <a:buNone/>
              <a:defRPr/>
            </a:lvl7pPr>
            <a:lvl8pPr lvl="7" rtl="0">
              <a:spcBef>
                <a:spcPts val="0"/>
              </a:spcBef>
              <a:spcAft>
                <a:spcPts val="0"/>
              </a:spcAft>
              <a:buSzPts val="7500"/>
              <a:buNone/>
              <a:defRPr/>
            </a:lvl8pPr>
            <a:lvl9pPr lvl="8" rtl="0">
              <a:spcBef>
                <a:spcPts val="0"/>
              </a:spcBef>
              <a:spcAft>
                <a:spcPts val="0"/>
              </a:spcAft>
              <a:buSzPts val="7500"/>
              <a:buNone/>
              <a:defRPr/>
            </a:lvl9pPr>
          </a:lstStyle>
          <a:p>
            <a:endParaRPr/>
          </a:p>
        </p:txBody>
      </p:sp>
      <p:sp>
        <p:nvSpPr>
          <p:cNvPr id="142" name="Shape 142"/>
          <p:cNvSpPr txBox="1">
            <a:spLocks noGrp="1"/>
          </p:cNvSpPr>
          <p:nvPr>
            <p:ph type="body" idx="1"/>
          </p:nvPr>
        </p:nvSpPr>
        <p:spPr>
          <a:xfrm>
            <a:off x="3476800" y="6159133"/>
            <a:ext cx="8832000" cy="5924700"/>
          </a:xfrm>
          <a:prstGeom prst="rect">
            <a:avLst/>
          </a:prstGeom>
        </p:spPr>
        <p:txBody>
          <a:bodyPr spcFirstLastPara="1" wrap="square" lIns="243800" tIns="243800" rIns="243800" bIns="243800" anchor="t" anchorCtr="0"/>
          <a:lstStyle>
            <a:lvl1pPr marL="457200" lvl="0" indent="-450850" rtl="0">
              <a:spcBef>
                <a:spcPts val="0"/>
              </a:spcBef>
              <a:spcAft>
                <a:spcPts val="0"/>
              </a:spcAft>
              <a:buSzPts val="3500"/>
              <a:buChar char="●"/>
              <a:defRPr/>
            </a:lvl1pPr>
            <a:lvl2pPr marL="914400" lvl="1" indent="-412750" rtl="0">
              <a:spcBef>
                <a:spcPts val="4300"/>
              </a:spcBef>
              <a:spcAft>
                <a:spcPts val="0"/>
              </a:spcAft>
              <a:buSzPts val="2900"/>
              <a:buChar char="○"/>
              <a:defRPr/>
            </a:lvl2pPr>
            <a:lvl3pPr marL="1371600" lvl="2" indent="-412750" rtl="0">
              <a:spcBef>
                <a:spcPts val="4300"/>
              </a:spcBef>
              <a:spcAft>
                <a:spcPts val="0"/>
              </a:spcAft>
              <a:buSzPts val="2900"/>
              <a:buChar char="■"/>
              <a:defRPr/>
            </a:lvl3pPr>
            <a:lvl4pPr marL="1828800" lvl="3" indent="-412750" rtl="0">
              <a:spcBef>
                <a:spcPts val="4300"/>
              </a:spcBef>
              <a:spcAft>
                <a:spcPts val="0"/>
              </a:spcAft>
              <a:buSzPts val="2900"/>
              <a:buChar char="●"/>
              <a:defRPr/>
            </a:lvl4pPr>
            <a:lvl5pPr marL="2286000" lvl="4" indent="-412750" rtl="0">
              <a:spcBef>
                <a:spcPts val="4300"/>
              </a:spcBef>
              <a:spcAft>
                <a:spcPts val="0"/>
              </a:spcAft>
              <a:buSzPts val="2900"/>
              <a:buChar char="○"/>
              <a:defRPr/>
            </a:lvl5pPr>
            <a:lvl6pPr marL="2743200" lvl="5" indent="-412750" rtl="0">
              <a:spcBef>
                <a:spcPts val="4300"/>
              </a:spcBef>
              <a:spcAft>
                <a:spcPts val="0"/>
              </a:spcAft>
              <a:buSzPts val="2900"/>
              <a:buChar char="■"/>
              <a:defRPr/>
            </a:lvl6pPr>
            <a:lvl7pPr marL="3200400" lvl="6" indent="-412750" rtl="0">
              <a:spcBef>
                <a:spcPts val="4300"/>
              </a:spcBef>
              <a:spcAft>
                <a:spcPts val="0"/>
              </a:spcAft>
              <a:buSzPts val="2900"/>
              <a:buChar char="●"/>
              <a:defRPr/>
            </a:lvl7pPr>
            <a:lvl8pPr marL="3657600" lvl="7" indent="-412750" rtl="0">
              <a:spcBef>
                <a:spcPts val="4300"/>
              </a:spcBef>
              <a:spcAft>
                <a:spcPts val="0"/>
              </a:spcAft>
              <a:buSzPts val="2900"/>
              <a:buChar char="○"/>
              <a:defRPr/>
            </a:lvl8pPr>
            <a:lvl9pPr marL="4114800" lvl="8" indent="-412750" rtl="0">
              <a:spcBef>
                <a:spcPts val="4300"/>
              </a:spcBef>
              <a:spcAft>
                <a:spcPts val="4300"/>
              </a:spcAft>
              <a:buSzPts val="2900"/>
              <a:buChar char="■"/>
              <a:defRPr/>
            </a:lvl9pPr>
          </a:lstStyle>
          <a:p>
            <a:endParaRPr/>
          </a:p>
        </p:txBody>
      </p:sp>
      <p:sp>
        <p:nvSpPr>
          <p:cNvPr id="143" name="Shape 143"/>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44"/>
        <p:cNvGrpSpPr/>
        <p:nvPr/>
      </p:nvGrpSpPr>
      <p:grpSpPr>
        <a:xfrm>
          <a:off x="0" y="0"/>
          <a:ext cx="0" cy="0"/>
          <a:chOff x="0" y="0"/>
          <a:chExt cx="0" cy="0"/>
        </a:xfrm>
      </p:grpSpPr>
      <p:grpSp>
        <p:nvGrpSpPr>
          <p:cNvPr id="145" name="Shape 145"/>
          <p:cNvGrpSpPr/>
          <p:nvPr/>
        </p:nvGrpSpPr>
        <p:grpSpPr>
          <a:xfrm>
            <a:off x="18311464" y="3484"/>
            <a:ext cx="6046611" cy="6937926"/>
            <a:chOff x="6790514" y="1306"/>
            <a:chExt cx="2267451" cy="2601690"/>
          </a:xfrm>
        </p:grpSpPr>
        <p:grpSp>
          <p:nvGrpSpPr>
            <p:cNvPr id="146" name="Shape 146"/>
            <p:cNvGrpSpPr/>
            <p:nvPr/>
          </p:nvGrpSpPr>
          <p:grpSpPr>
            <a:xfrm>
              <a:off x="7067465" y="1306"/>
              <a:ext cx="1990500" cy="1990200"/>
              <a:chOff x="7067465" y="1306"/>
              <a:chExt cx="1990500" cy="1990200"/>
            </a:xfrm>
          </p:grpSpPr>
          <p:sp>
            <p:nvSpPr>
              <p:cNvPr id="147" name="Shape 147"/>
              <p:cNvSpPr/>
              <p:nvPr/>
            </p:nvSpPr>
            <p:spPr>
              <a:xfrm rot="-8648551">
                <a:off x="7594313" y="527721"/>
                <a:ext cx="937226" cy="937226"/>
              </a:xfrm>
              <a:prstGeom prst="ellipse">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48" name="Shape 14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49" name="Shape 149"/>
              <p:cNvSpPr/>
              <p:nvPr/>
            </p:nvSpPr>
            <p:spPr>
              <a:xfrm rot="-8649154">
                <a:off x="7349891" y="283705"/>
                <a:ext cx="1425647" cy="1425404"/>
              </a:xfrm>
              <a:prstGeom prst="ellipse">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50" name="Shape 150"/>
            <p:cNvGrpSpPr/>
            <p:nvPr/>
          </p:nvGrpSpPr>
          <p:grpSpPr>
            <a:xfrm>
              <a:off x="8207126" y="1807996"/>
              <a:ext cx="795000" cy="795000"/>
              <a:chOff x="8207126" y="1807996"/>
              <a:chExt cx="795000" cy="795000"/>
            </a:xfrm>
          </p:grpSpPr>
          <p:sp>
            <p:nvSpPr>
              <p:cNvPr id="151" name="Shape 151"/>
              <p:cNvSpPr/>
              <p:nvPr/>
            </p:nvSpPr>
            <p:spPr>
              <a:xfrm rot="2152054">
                <a:off x="8319942" y="1920813"/>
                <a:ext cx="569367" cy="569367"/>
              </a:xfrm>
              <a:prstGeom prst="ellipse">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52" name="Shape 152"/>
              <p:cNvSpPr/>
              <p:nvPr/>
            </p:nvSpPr>
            <p:spPr>
              <a:xfrm rot="2150259">
                <a:off x="8408218" y="2008610"/>
                <a:ext cx="393004" cy="393004"/>
              </a:xfrm>
              <a:prstGeom prst="ellipse">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53" name="Shape 153"/>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54" name="Shape 154"/>
            <p:cNvGrpSpPr/>
            <p:nvPr/>
          </p:nvGrpSpPr>
          <p:grpSpPr>
            <a:xfrm>
              <a:off x="6790514" y="118857"/>
              <a:ext cx="548700" cy="548700"/>
              <a:chOff x="6790514" y="118857"/>
              <a:chExt cx="548700" cy="548700"/>
            </a:xfrm>
          </p:grpSpPr>
          <p:sp>
            <p:nvSpPr>
              <p:cNvPr id="155" name="Shape 155"/>
              <p:cNvSpPr/>
              <p:nvPr/>
            </p:nvSpPr>
            <p:spPr>
              <a:xfrm rot="2150259">
                <a:off x="6868362" y="196705"/>
                <a:ext cx="393004" cy="393004"/>
              </a:xfrm>
              <a:prstGeom prst="ellipse">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56" name="Shape 156"/>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sp>
        <p:nvSpPr>
          <p:cNvPr id="157" name="Shape 157"/>
          <p:cNvSpPr txBox="1">
            <a:spLocks noGrp="1"/>
          </p:cNvSpPr>
          <p:nvPr>
            <p:ph type="title"/>
          </p:nvPr>
        </p:nvSpPr>
        <p:spPr>
          <a:xfrm>
            <a:off x="2197333" y="2036267"/>
            <a:ext cx="15620700" cy="9528900"/>
          </a:xfrm>
          <a:prstGeom prst="rect">
            <a:avLst/>
          </a:prstGeom>
        </p:spPr>
        <p:txBody>
          <a:bodyPr spcFirstLastPara="1" wrap="square" lIns="243800" tIns="243800" rIns="243800" bIns="243800" anchor="ctr" anchorCtr="0"/>
          <a:lstStyle>
            <a:lvl1pPr lvl="0" rtl="0">
              <a:spcBef>
                <a:spcPts val="0"/>
              </a:spcBef>
              <a:spcAft>
                <a:spcPts val="0"/>
              </a:spcAft>
              <a:buClr>
                <a:schemeClr val="lt1"/>
              </a:buClr>
              <a:buSzPts val="9600"/>
              <a:buNone/>
              <a:defRPr sz="9600">
                <a:solidFill>
                  <a:schemeClr val="lt1"/>
                </a:solidFill>
              </a:defRPr>
            </a:lvl1pPr>
            <a:lvl2pPr lvl="1" rtl="0">
              <a:spcBef>
                <a:spcPts val="0"/>
              </a:spcBef>
              <a:spcAft>
                <a:spcPts val="0"/>
              </a:spcAft>
              <a:buClr>
                <a:schemeClr val="lt1"/>
              </a:buClr>
              <a:buSzPts val="9600"/>
              <a:buNone/>
              <a:defRPr sz="9600">
                <a:solidFill>
                  <a:schemeClr val="lt1"/>
                </a:solidFill>
              </a:defRPr>
            </a:lvl2pPr>
            <a:lvl3pPr lvl="2" rtl="0">
              <a:spcBef>
                <a:spcPts val="0"/>
              </a:spcBef>
              <a:spcAft>
                <a:spcPts val="0"/>
              </a:spcAft>
              <a:buClr>
                <a:schemeClr val="lt1"/>
              </a:buClr>
              <a:buSzPts val="9600"/>
              <a:buNone/>
              <a:defRPr sz="9600">
                <a:solidFill>
                  <a:schemeClr val="lt1"/>
                </a:solidFill>
              </a:defRPr>
            </a:lvl3pPr>
            <a:lvl4pPr lvl="3" rtl="0">
              <a:spcBef>
                <a:spcPts val="0"/>
              </a:spcBef>
              <a:spcAft>
                <a:spcPts val="0"/>
              </a:spcAft>
              <a:buClr>
                <a:schemeClr val="lt1"/>
              </a:buClr>
              <a:buSzPts val="9600"/>
              <a:buNone/>
              <a:defRPr sz="9600">
                <a:solidFill>
                  <a:schemeClr val="lt1"/>
                </a:solidFill>
              </a:defRPr>
            </a:lvl4pPr>
            <a:lvl5pPr lvl="4" rtl="0">
              <a:spcBef>
                <a:spcPts val="0"/>
              </a:spcBef>
              <a:spcAft>
                <a:spcPts val="0"/>
              </a:spcAft>
              <a:buClr>
                <a:schemeClr val="lt1"/>
              </a:buClr>
              <a:buSzPts val="9600"/>
              <a:buNone/>
              <a:defRPr sz="9600">
                <a:solidFill>
                  <a:schemeClr val="lt1"/>
                </a:solidFill>
              </a:defRPr>
            </a:lvl5pPr>
            <a:lvl6pPr lvl="5" rtl="0">
              <a:spcBef>
                <a:spcPts val="0"/>
              </a:spcBef>
              <a:spcAft>
                <a:spcPts val="0"/>
              </a:spcAft>
              <a:buClr>
                <a:schemeClr val="lt1"/>
              </a:buClr>
              <a:buSzPts val="9600"/>
              <a:buNone/>
              <a:defRPr sz="9600">
                <a:solidFill>
                  <a:schemeClr val="lt1"/>
                </a:solidFill>
              </a:defRPr>
            </a:lvl6pPr>
            <a:lvl7pPr lvl="6" rtl="0">
              <a:spcBef>
                <a:spcPts val="0"/>
              </a:spcBef>
              <a:spcAft>
                <a:spcPts val="0"/>
              </a:spcAft>
              <a:buClr>
                <a:schemeClr val="lt1"/>
              </a:buClr>
              <a:buSzPts val="9600"/>
              <a:buNone/>
              <a:defRPr sz="9600">
                <a:solidFill>
                  <a:schemeClr val="lt1"/>
                </a:solidFill>
              </a:defRPr>
            </a:lvl7pPr>
            <a:lvl8pPr lvl="7" rtl="0">
              <a:spcBef>
                <a:spcPts val="0"/>
              </a:spcBef>
              <a:spcAft>
                <a:spcPts val="0"/>
              </a:spcAft>
              <a:buClr>
                <a:schemeClr val="lt1"/>
              </a:buClr>
              <a:buSzPts val="9600"/>
              <a:buNone/>
              <a:defRPr sz="9600">
                <a:solidFill>
                  <a:schemeClr val="lt1"/>
                </a:solidFill>
              </a:defRPr>
            </a:lvl8pPr>
            <a:lvl9pPr lvl="8" rtl="0">
              <a:spcBef>
                <a:spcPts val="0"/>
              </a:spcBef>
              <a:spcAft>
                <a:spcPts val="0"/>
              </a:spcAft>
              <a:buClr>
                <a:schemeClr val="lt1"/>
              </a:buClr>
              <a:buSzPts val="9600"/>
              <a:buNone/>
              <a:defRPr sz="9600">
                <a:solidFill>
                  <a:schemeClr val="lt1"/>
                </a:solidFill>
              </a:defRPr>
            </a:lvl9pPr>
          </a:lstStyle>
          <a:p>
            <a:endParaRPr/>
          </a:p>
        </p:txBody>
      </p:sp>
      <p:sp>
        <p:nvSpPr>
          <p:cNvPr id="158" name="Shape 158"/>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grpSp>
        <p:nvGrpSpPr>
          <p:cNvPr id="160" name="Shape 160"/>
          <p:cNvGrpSpPr/>
          <p:nvPr/>
        </p:nvGrpSpPr>
        <p:grpSpPr>
          <a:xfrm>
            <a:off x="1669242" y="798337"/>
            <a:ext cx="2664831" cy="2664831"/>
            <a:chOff x="348199" y="179450"/>
            <a:chExt cx="1116300" cy="1116300"/>
          </a:xfrm>
        </p:grpSpPr>
        <p:sp>
          <p:nvSpPr>
            <p:cNvPr id="161" name="Shape 16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62" name="Shape 16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63" name="Shape 163"/>
          <p:cNvSpPr txBox="1">
            <a:spLocks noGrp="1"/>
          </p:cNvSpPr>
          <p:nvPr>
            <p:ph type="title"/>
          </p:nvPr>
        </p:nvSpPr>
        <p:spPr>
          <a:xfrm>
            <a:off x="3476800" y="1596200"/>
            <a:ext cx="9147900" cy="5307300"/>
          </a:xfrm>
          <a:prstGeom prst="rect">
            <a:avLst/>
          </a:prstGeom>
          <a:ln w="9525" cap="flat" cmpd="sng">
            <a:solidFill>
              <a:schemeClr val="lt1"/>
            </a:solidFill>
            <a:prstDash val="solid"/>
            <a:round/>
            <a:headEnd type="none" w="sm" len="sm"/>
            <a:tailEnd type="none" w="sm" len="sm"/>
          </a:ln>
        </p:spPr>
        <p:txBody>
          <a:bodyPr spcFirstLastPara="1" wrap="square" lIns="243800" tIns="243800" rIns="243800" bIns="243800" anchor="t" anchorCtr="0"/>
          <a:lstStyle>
            <a:lvl1pPr lvl="0" rtl="0">
              <a:spcBef>
                <a:spcPts val="0"/>
              </a:spcBef>
              <a:spcAft>
                <a:spcPts val="0"/>
              </a:spcAft>
              <a:buSzPts val="7500"/>
              <a:buNone/>
              <a:defRPr/>
            </a:lvl1pPr>
            <a:lvl2pPr lvl="1" rtl="0">
              <a:spcBef>
                <a:spcPts val="0"/>
              </a:spcBef>
              <a:spcAft>
                <a:spcPts val="0"/>
              </a:spcAft>
              <a:buSzPts val="7500"/>
              <a:buNone/>
              <a:defRPr/>
            </a:lvl2pPr>
            <a:lvl3pPr lvl="2" rtl="0">
              <a:spcBef>
                <a:spcPts val="0"/>
              </a:spcBef>
              <a:spcAft>
                <a:spcPts val="0"/>
              </a:spcAft>
              <a:buSzPts val="7500"/>
              <a:buNone/>
              <a:defRPr/>
            </a:lvl3pPr>
            <a:lvl4pPr lvl="3" rtl="0">
              <a:spcBef>
                <a:spcPts val="0"/>
              </a:spcBef>
              <a:spcAft>
                <a:spcPts val="0"/>
              </a:spcAft>
              <a:buSzPts val="7500"/>
              <a:buNone/>
              <a:defRPr/>
            </a:lvl4pPr>
            <a:lvl5pPr lvl="4" rtl="0">
              <a:spcBef>
                <a:spcPts val="0"/>
              </a:spcBef>
              <a:spcAft>
                <a:spcPts val="0"/>
              </a:spcAft>
              <a:buSzPts val="7500"/>
              <a:buNone/>
              <a:defRPr/>
            </a:lvl5pPr>
            <a:lvl6pPr lvl="5" rtl="0">
              <a:spcBef>
                <a:spcPts val="0"/>
              </a:spcBef>
              <a:spcAft>
                <a:spcPts val="0"/>
              </a:spcAft>
              <a:buSzPts val="7500"/>
              <a:buNone/>
              <a:defRPr/>
            </a:lvl6pPr>
            <a:lvl7pPr lvl="6" rtl="0">
              <a:spcBef>
                <a:spcPts val="0"/>
              </a:spcBef>
              <a:spcAft>
                <a:spcPts val="0"/>
              </a:spcAft>
              <a:buSzPts val="7500"/>
              <a:buNone/>
              <a:defRPr/>
            </a:lvl7pPr>
            <a:lvl8pPr lvl="7" rtl="0">
              <a:spcBef>
                <a:spcPts val="0"/>
              </a:spcBef>
              <a:spcAft>
                <a:spcPts val="0"/>
              </a:spcAft>
              <a:buSzPts val="7500"/>
              <a:buNone/>
              <a:defRPr/>
            </a:lvl8pPr>
            <a:lvl9pPr lvl="8" rtl="0">
              <a:spcBef>
                <a:spcPts val="0"/>
              </a:spcBef>
              <a:spcAft>
                <a:spcPts val="0"/>
              </a:spcAft>
              <a:buSzPts val="7500"/>
              <a:buNone/>
              <a:defRPr/>
            </a:lvl9pPr>
          </a:lstStyle>
          <a:p>
            <a:endParaRPr/>
          </a:p>
        </p:txBody>
      </p:sp>
      <p:sp>
        <p:nvSpPr>
          <p:cNvPr id="164" name="Shape 164"/>
          <p:cNvSpPr txBox="1">
            <a:spLocks noGrp="1"/>
          </p:cNvSpPr>
          <p:nvPr>
            <p:ph type="subTitle" idx="1"/>
          </p:nvPr>
        </p:nvSpPr>
        <p:spPr>
          <a:xfrm>
            <a:off x="3476800" y="7315207"/>
            <a:ext cx="9147900" cy="1935900"/>
          </a:xfrm>
          <a:prstGeom prst="rect">
            <a:avLst/>
          </a:prstGeom>
          <a:ln w="9525" cap="flat" cmpd="sng">
            <a:solidFill>
              <a:schemeClr val="lt1"/>
            </a:solidFill>
            <a:prstDash val="solid"/>
            <a:round/>
            <a:headEnd type="none" w="sm" len="sm"/>
            <a:tailEnd type="none" w="sm" len="sm"/>
          </a:ln>
        </p:spPr>
        <p:txBody>
          <a:bodyPr spcFirstLastPara="1" wrap="square" lIns="243800" tIns="243800" rIns="243800" bIns="243800" anchor="t" anchorCtr="0"/>
          <a:lstStyle>
            <a:lvl1pPr lvl="0" rtl="0">
              <a:lnSpc>
                <a:spcPct val="100000"/>
              </a:lnSpc>
              <a:spcBef>
                <a:spcPts val="0"/>
              </a:spcBef>
              <a:spcAft>
                <a:spcPts val="0"/>
              </a:spcAft>
              <a:buSzPts val="4300"/>
              <a:buNone/>
              <a:defRPr sz="4300"/>
            </a:lvl1pPr>
            <a:lvl2pPr lvl="1" rtl="0">
              <a:lnSpc>
                <a:spcPct val="100000"/>
              </a:lnSpc>
              <a:spcBef>
                <a:spcPts val="0"/>
              </a:spcBef>
              <a:spcAft>
                <a:spcPts val="0"/>
              </a:spcAft>
              <a:buSzPts val="4300"/>
              <a:buNone/>
              <a:defRPr sz="4300"/>
            </a:lvl2pPr>
            <a:lvl3pPr lvl="2" rtl="0">
              <a:lnSpc>
                <a:spcPct val="100000"/>
              </a:lnSpc>
              <a:spcBef>
                <a:spcPts val="0"/>
              </a:spcBef>
              <a:spcAft>
                <a:spcPts val="0"/>
              </a:spcAft>
              <a:buSzPts val="4300"/>
              <a:buNone/>
              <a:defRPr sz="4300"/>
            </a:lvl3pPr>
            <a:lvl4pPr lvl="3" rtl="0">
              <a:lnSpc>
                <a:spcPct val="100000"/>
              </a:lnSpc>
              <a:spcBef>
                <a:spcPts val="0"/>
              </a:spcBef>
              <a:spcAft>
                <a:spcPts val="0"/>
              </a:spcAft>
              <a:buSzPts val="4300"/>
              <a:buNone/>
              <a:defRPr sz="4300"/>
            </a:lvl4pPr>
            <a:lvl5pPr lvl="4" rtl="0">
              <a:lnSpc>
                <a:spcPct val="100000"/>
              </a:lnSpc>
              <a:spcBef>
                <a:spcPts val="0"/>
              </a:spcBef>
              <a:spcAft>
                <a:spcPts val="0"/>
              </a:spcAft>
              <a:buSzPts val="4300"/>
              <a:buNone/>
              <a:defRPr sz="4300"/>
            </a:lvl5pPr>
            <a:lvl6pPr lvl="5" rtl="0">
              <a:lnSpc>
                <a:spcPct val="100000"/>
              </a:lnSpc>
              <a:spcBef>
                <a:spcPts val="0"/>
              </a:spcBef>
              <a:spcAft>
                <a:spcPts val="0"/>
              </a:spcAft>
              <a:buSzPts val="4300"/>
              <a:buNone/>
              <a:defRPr sz="4300"/>
            </a:lvl6pPr>
            <a:lvl7pPr lvl="6" rtl="0">
              <a:lnSpc>
                <a:spcPct val="100000"/>
              </a:lnSpc>
              <a:spcBef>
                <a:spcPts val="0"/>
              </a:spcBef>
              <a:spcAft>
                <a:spcPts val="0"/>
              </a:spcAft>
              <a:buSzPts val="4300"/>
              <a:buNone/>
              <a:defRPr sz="4300"/>
            </a:lvl7pPr>
            <a:lvl8pPr lvl="7" rtl="0">
              <a:lnSpc>
                <a:spcPct val="100000"/>
              </a:lnSpc>
              <a:spcBef>
                <a:spcPts val="0"/>
              </a:spcBef>
              <a:spcAft>
                <a:spcPts val="0"/>
              </a:spcAft>
              <a:buSzPts val="4300"/>
              <a:buNone/>
              <a:defRPr sz="4300"/>
            </a:lvl8pPr>
            <a:lvl9pPr lvl="8" rtl="0">
              <a:lnSpc>
                <a:spcPct val="100000"/>
              </a:lnSpc>
              <a:spcBef>
                <a:spcPts val="0"/>
              </a:spcBef>
              <a:spcAft>
                <a:spcPts val="0"/>
              </a:spcAft>
              <a:buSzPts val="4300"/>
              <a:buNone/>
              <a:defRPr sz="4300"/>
            </a:lvl9pPr>
          </a:lstStyle>
          <a:p>
            <a:endParaRPr/>
          </a:p>
        </p:txBody>
      </p:sp>
      <p:sp>
        <p:nvSpPr>
          <p:cNvPr id="165" name="Shape 165"/>
          <p:cNvSpPr txBox="1">
            <a:spLocks noGrp="1"/>
          </p:cNvSpPr>
          <p:nvPr>
            <p:ph type="body" idx="2"/>
          </p:nvPr>
        </p:nvSpPr>
        <p:spPr>
          <a:xfrm>
            <a:off x="13076533" y="1762667"/>
            <a:ext cx="9147900" cy="10321500"/>
          </a:xfrm>
          <a:prstGeom prst="rect">
            <a:avLst/>
          </a:prstGeom>
          <a:ln w="9525" cap="flat" cmpd="sng">
            <a:solidFill>
              <a:schemeClr val="lt1"/>
            </a:solidFill>
            <a:prstDash val="solid"/>
            <a:round/>
            <a:headEnd type="none" w="sm" len="sm"/>
            <a:tailEnd type="none" w="sm" len="sm"/>
          </a:ln>
        </p:spPr>
        <p:txBody>
          <a:bodyPr spcFirstLastPara="1" wrap="square" lIns="243800" tIns="243800" rIns="243800" bIns="243800" anchor="t" anchorCtr="0"/>
          <a:lstStyle>
            <a:lvl1pPr marL="457200" lvl="0" indent="-450850" rtl="0">
              <a:spcBef>
                <a:spcPts val="0"/>
              </a:spcBef>
              <a:spcAft>
                <a:spcPts val="0"/>
              </a:spcAft>
              <a:buSzPts val="3500"/>
              <a:buChar char="●"/>
              <a:defRPr/>
            </a:lvl1pPr>
            <a:lvl2pPr marL="914400" lvl="1" indent="-412750" rtl="0">
              <a:spcBef>
                <a:spcPts val="4300"/>
              </a:spcBef>
              <a:spcAft>
                <a:spcPts val="0"/>
              </a:spcAft>
              <a:buSzPts val="2900"/>
              <a:buChar char="○"/>
              <a:defRPr/>
            </a:lvl2pPr>
            <a:lvl3pPr marL="1371600" lvl="2" indent="-412750" rtl="0">
              <a:spcBef>
                <a:spcPts val="4300"/>
              </a:spcBef>
              <a:spcAft>
                <a:spcPts val="0"/>
              </a:spcAft>
              <a:buSzPts val="2900"/>
              <a:buChar char="■"/>
              <a:defRPr/>
            </a:lvl3pPr>
            <a:lvl4pPr marL="1828800" lvl="3" indent="-412750" rtl="0">
              <a:spcBef>
                <a:spcPts val="4300"/>
              </a:spcBef>
              <a:spcAft>
                <a:spcPts val="0"/>
              </a:spcAft>
              <a:buSzPts val="2900"/>
              <a:buChar char="●"/>
              <a:defRPr/>
            </a:lvl4pPr>
            <a:lvl5pPr marL="2286000" lvl="4" indent="-412750" rtl="0">
              <a:spcBef>
                <a:spcPts val="4300"/>
              </a:spcBef>
              <a:spcAft>
                <a:spcPts val="0"/>
              </a:spcAft>
              <a:buSzPts val="2900"/>
              <a:buChar char="○"/>
              <a:defRPr/>
            </a:lvl5pPr>
            <a:lvl6pPr marL="2743200" lvl="5" indent="-412750" rtl="0">
              <a:spcBef>
                <a:spcPts val="4300"/>
              </a:spcBef>
              <a:spcAft>
                <a:spcPts val="0"/>
              </a:spcAft>
              <a:buSzPts val="2900"/>
              <a:buChar char="■"/>
              <a:defRPr/>
            </a:lvl6pPr>
            <a:lvl7pPr marL="3200400" lvl="6" indent="-412750" rtl="0">
              <a:spcBef>
                <a:spcPts val="4300"/>
              </a:spcBef>
              <a:spcAft>
                <a:spcPts val="0"/>
              </a:spcAft>
              <a:buSzPts val="2900"/>
              <a:buChar char="●"/>
              <a:defRPr/>
            </a:lvl7pPr>
            <a:lvl8pPr marL="3657600" lvl="7" indent="-412750" rtl="0">
              <a:spcBef>
                <a:spcPts val="4300"/>
              </a:spcBef>
              <a:spcAft>
                <a:spcPts val="0"/>
              </a:spcAft>
              <a:buSzPts val="2900"/>
              <a:buChar char="○"/>
              <a:defRPr/>
            </a:lvl8pPr>
            <a:lvl9pPr marL="4114800" lvl="8" indent="-412750" rtl="0">
              <a:spcBef>
                <a:spcPts val="4300"/>
              </a:spcBef>
              <a:spcAft>
                <a:spcPts val="4300"/>
              </a:spcAft>
              <a:buSzPts val="2900"/>
              <a:buChar char="■"/>
              <a:defRPr/>
            </a:lvl9pPr>
          </a:lstStyle>
          <a:p>
            <a:endParaRPr/>
          </a:p>
        </p:txBody>
      </p:sp>
      <p:sp>
        <p:nvSpPr>
          <p:cNvPr id="166" name="Shape 166"/>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7"/>
        <p:cNvGrpSpPr/>
        <p:nvPr/>
      </p:nvGrpSpPr>
      <p:grpSpPr>
        <a:xfrm>
          <a:off x="0" y="0"/>
          <a:ext cx="0" cy="0"/>
          <a:chOff x="0" y="0"/>
          <a:chExt cx="0" cy="0"/>
        </a:xfrm>
      </p:grpSpPr>
      <p:grpSp>
        <p:nvGrpSpPr>
          <p:cNvPr id="168" name="Shape 168"/>
          <p:cNvGrpSpPr/>
          <p:nvPr/>
        </p:nvGrpSpPr>
        <p:grpSpPr>
          <a:xfrm>
            <a:off x="1902316" y="10258977"/>
            <a:ext cx="2201009" cy="2201009"/>
            <a:chOff x="348199" y="179450"/>
            <a:chExt cx="1116300" cy="1116300"/>
          </a:xfrm>
        </p:grpSpPr>
        <p:sp>
          <p:nvSpPr>
            <p:cNvPr id="169" name="Shape 16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70" name="Shape 17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71" name="Shape 171"/>
          <p:cNvSpPr txBox="1">
            <a:spLocks noGrp="1"/>
          </p:cNvSpPr>
          <p:nvPr>
            <p:ph type="body" idx="1"/>
          </p:nvPr>
        </p:nvSpPr>
        <p:spPr>
          <a:xfrm>
            <a:off x="3476800" y="11037267"/>
            <a:ext cx="15581700" cy="1426500"/>
          </a:xfrm>
          <a:prstGeom prst="rect">
            <a:avLst/>
          </a:prstGeom>
        </p:spPr>
        <p:txBody>
          <a:bodyPr spcFirstLastPara="1" wrap="square" lIns="243800" tIns="243800" rIns="243800" bIns="243800" anchor="t" anchorCtr="0"/>
          <a:lstStyle>
            <a:lvl1pPr marL="457200" lvl="0" indent="-228600" rtl="0">
              <a:lnSpc>
                <a:spcPct val="100000"/>
              </a:lnSpc>
              <a:spcBef>
                <a:spcPts val="0"/>
              </a:spcBef>
              <a:spcAft>
                <a:spcPts val="0"/>
              </a:spcAft>
              <a:buSzPts val="3500"/>
              <a:buNone/>
              <a:defRPr/>
            </a:lvl1pPr>
          </a:lstStyle>
          <a:p>
            <a:endParaRPr/>
          </a:p>
        </p:txBody>
      </p:sp>
      <p:sp>
        <p:nvSpPr>
          <p:cNvPr id="172" name="Shape 172"/>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73"/>
        <p:cNvGrpSpPr/>
        <p:nvPr/>
      </p:nvGrpSpPr>
      <p:grpSpPr>
        <a:xfrm>
          <a:off x="0" y="0"/>
          <a:ext cx="0" cy="0"/>
          <a:chOff x="0" y="0"/>
          <a:chExt cx="0" cy="0"/>
        </a:xfrm>
      </p:grpSpPr>
      <p:grpSp>
        <p:nvGrpSpPr>
          <p:cNvPr id="174" name="Shape 174"/>
          <p:cNvGrpSpPr/>
          <p:nvPr/>
        </p:nvGrpSpPr>
        <p:grpSpPr>
          <a:xfrm>
            <a:off x="138" y="10931337"/>
            <a:ext cx="24384400" cy="2784835"/>
            <a:chOff x="52" y="4099200"/>
            <a:chExt cx="9144036" cy="1044300"/>
          </a:xfrm>
        </p:grpSpPr>
        <p:grpSp>
          <p:nvGrpSpPr>
            <p:cNvPr id="175" name="Shape 175"/>
            <p:cNvGrpSpPr/>
            <p:nvPr/>
          </p:nvGrpSpPr>
          <p:grpSpPr>
            <a:xfrm>
              <a:off x="52" y="4309200"/>
              <a:ext cx="231622" cy="834300"/>
              <a:chOff x="2688737" y="4301380"/>
              <a:chExt cx="231900" cy="834300"/>
            </a:xfrm>
          </p:grpSpPr>
          <p:sp>
            <p:nvSpPr>
              <p:cNvPr id="176" name="Shape 176"/>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77" name="Shape 17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78" name="Shape 17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79" name="Shape 179"/>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80" name="Shape 180"/>
            <p:cNvGrpSpPr/>
            <p:nvPr/>
          </p:nvGrpSpPr>
          <p:grpSpPr>
            <a:xfrm>
              <a:off x="371406" y="4099200"/>
              <a:ext cx="231622" cy="1044300"/>
              <a:chOff x="2688737" y="4091380"/>
              <a:chExt cx="231900" cy="1044300"/>
            </a:xfrm>
          </p:grpSpPr>
          <p:sp>
            <p:nvSpPr>
              <p:cNvPr id="181" name="Shape 18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2" name="Shape 182"/>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3" name="Shape 18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4" name="Shape 184"/>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5" name="Shape 18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86" name="Shape 186"/>
            <p:cNvGrpSpPr/>
            <p:nvPr/>
          </p:nvGrpSpPr>
          <p:grpSpPr>
            <a:xfrm>
              <a:off x="742761" y="4309200"/>
              <a:ext cx="231622" cy="834300"/>
              <a:chOff x="2688737" y="4301380"/>
              <a:chExt cx="231900" cy="834300"/>
            </a:xfrm>
          </p:grpSpPr>
          <p:sp>
            <p:nvSpPr>
              <p:cNvPr id="187" name="Shape 18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8" name="Shape 18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89" name="Shape 18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0" name="Shape 190"/>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91" name="Shape 191"/>
            <p:cNvGrpSpPr/>
            <p:nvPr/>
          </p:nvGrpSpPr>
          <p:grpSpPr>
            <a:xfrm>
              <a:off x="1114115" y="4518900"/>
              <a:ext cx="231622" cy="624600"/>
              <a:chOff x="2688737" y="4511080"/>
              <a:chExt cx="231900" cy="624600"/>
            </a:xfrm>
          </p:grpSpPr>
          <p:sp>
            <p:nvSpPr>
              <p:cNvPr id="192" name="Shape 19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3" name="Shape 19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4" name="Shape 194"/>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95" name="Shape 195"/>
            <p:cNvGrpSpPr/>
            <p:nvPr/>
          </p:nvGrpSpPr>
          <p:grpSpPr>
            <a:xfrm>
              <a:off x="1856753" y="4099200"/>
              <a:ext cx="231600" cy="1044300"/>
              <a:chOff x="1856753" y="4099200"/>
              <a:chExt cx="231600" cy="1044300"/>
            </a:xfrm>
          </p:grpSpPr>
          <p:sp>
            <p:nvSpPr>
              <p:cNvPr id="196" name="Shape 196"/>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7" name="Shape 197"/>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8" name="Shape 198"/>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99" name="Shape 199"/>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0" name="Shape 200"/>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01" name="Shape 201"/>
            <p:cNvGrpSpPr/>
            <p:nvPr/>
          </p:nvGrpSpPr>
          <p:grpSpPr>
            <a:xfrm>
              <a:off x="2228107" y="4309200"/>
              <a:ext cx="231600" cy="834300"/>
              <a:chOff x="2228107" y="4309200"/>
              <a:chExt cx="231600" cy="834300"/>
            </a:xfrm>
          </p:grpSpPr>
          <p:sp>
            <p:nvSpPr>
              <p:cNvPr id="202" name="Shape 202"/>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3" name="Shape 203"/>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4" name="Shape 204"/>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5" name="Shape 205"/>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06" name="Shape 206"/>
            <p:cNvGrpSpPr/>
            <p:nvPr/>
          </p:nvGrpSpPr>
          <p:grpSpPr>
            <a:xfrm>
              <a:off x="2599462" y="4518900"/>
              <a:ext cx="231600" cy="624600"/>
              <a:chOff x="2599462" y="4518900"/>
              <a:chExt cx="231600" cy="624600"/>
            </a:xfrm>
          </p:grpSpPr>
          <p:sp>
            <p:nvSpPr>
              <p:cNvPr id="207" name="Shape 207"/>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8" name="Shape 208"/>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09" name="Shape 209"/>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10" name="Shape 210"/>
            <p:cNvGrpSpPr/>
            <p:nvPr/>
          </p:nvGrpSpPr>
          <p:grpSpPr>
            <a:xfrm>
              <a:off x="3342171" y="4099200"/>
              <a:ext cx="231600" cy="1044300"/>
              <a:chOff x="3342171" y="4099200"/>
              <a:chExt cx="231600" cy="1044300"/>
            </a:xfrm>
          </p:grpSpPr>
          <p:sp>
            <p:nvSpPr>
              <p:cNvPr id="211" name="Shape 2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2" name="Shape 212"/>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3" name="Shape 213"/>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4" name="Shape 214"/>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5" name="Shape 215"/>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16" name="Shape 216"/>
            <p:cNvGrpSpPr/>
            <p:nvPr/>
          </p:nvGrpSpPr>
          <p:grpSpPr>
            <a:xfrm>
              <a:off x="3713525" y="4309200"/>
              <a:ext cx="231600" cy="834300"/>
              <a:chOff x="3713525" y="4309200"/>
              <a:chExt cx="231600" cy="834300"/>
            </a:xfrm>
          </p:grpSpPr>
          <p:sp>
            <p:nvSpPr>
              <p:cNvPr id="217" name="Shape 217"/>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8" name="Shape 218"/>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19" name="Shape 219"/>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0" name="Shape 220"/>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21" name="Shape 221"/>
            <p:cNvGrpSpPr/>
            <p:nvPr/>
          </p:nvGrpSpPr>
          <p:grpSpPr>
            <a:xfrm>
              <a:off x="1485398" y="4309200"/>
              <a:ext cx="231600" cy="834300"/>
              <a:chOff x="1485398" y="4309200"/>
              <a:chExt cx="231600" cy="834300"/>
            </a:xfrm>
          </p:grpSpPr>
          <p:sp>
            <p:nvSpPr>
              <p:cNvPr id="222" name="Shape 222"/>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3" name="Shape 223"/>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4" name="Shape 224"/>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5" name="Shape 225"/>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26" name="Shape 226"/>
            <p:cNvGrpSpPr/>
            <p:nvPr/>
          </p:nvGrpSpPr>
          <p:grpSpPr>
            <a:xfrm>
              <a:off x="4084879" y="4518900"/>
              <a:ext cx="231600" cy="624600"/>
              <a:chOff x="4084879" y="4518900"/>
              <a:chExt cx="231600" cy="624600"/>
            </a:xfrm>
          </p:grpSpPr>
          <p:sp>
            <p:nvSpPr>
              <p:cNvPr id="227" name="Shape 227"/>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8" name="Shape 228"/>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29" name="Shape 229"/>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30" name="Shape 230"/>
            <p:cNvGrpSpPr/>
            <p:nvPr/>
          </p:nvGrpSpPr>
          <p:grpSpPr>
            <a:xfrm>
              <a:off x="2970816" y="4309200"/>
              <a:ext cx="231600" cy="834300"/>
              <a:chOff x="2970816" y="4309200"/>
              <a:chExt cx="231600" cy="834300"/>
            </a:xfrm>
          </p:grpSpPr>
          <p:sp>
            <p:nvSpPr>
              <p:cNvPr id="231" name="Shape 23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2" name="Shape 232"/>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3" name="Shape 233"/>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4" name="Shape 234"/>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35" name="Shape 235"/>
            <p:cNvGrpSpPr/>
            <p:nvPr/>
          </p:nvGrpSpPr>
          <p:grpSpPr>
            <a:xfrm>
              <a:off x="4456234" y="4309200"/>
              <a:ext cx="231600" cy="834300"/>
              <a:chOff x="4456234" y="4309200"/>
              <a:chExt cx="231600" cy="834300"/>
            </a:xfrm>
          </p:grpSpPr>
          <p:sp>
            <p:nvSpPr>
              <p:cNvPr id="236" name="Shape 236"/>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7" name="Shape 237"/>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8" name="Shape 238"/>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39" name="Shape 239"/>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40" name="Shape 240"/>
            <p:cNvGrpSpPr/>
            <p:nvPr/>
          </p:nvGrpSpPr>
          <p:grpSpPr>
            <a:xfrm>
              <a:off x="4827588" y="4099200"/>
              <a:ext cx="231600" cy="1044300"/>
              <a:chOff x="4827588" y="4099200"/>
              <a:chExt cx="231600" cy="1044300"/>
            </a:xfrm>
          </p:grpSpPr>
          <p:sp>
            <p:nvSpPr>
              <p:cNvPr id="241" name="Shape 24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2" name="Shape 242"/>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3" name="Shape 243"/>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4" name="Shape 244"/>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5" name="Shape 245"/>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46" name="Shape 246"/>
            <p:cNvGrpSpPr/>
            <p:nvPr/>
          </p:nvGrpSpPr>
          <p:grpSpPr>
            <a:xfrm>
              <a:off x="5198943" y="4309200"/>
              <a:ext cx="231600" cy="834300"/>
              <a:chOff x="5198943" y="4309200"/>
              <a:chExt cx="231600" cy="834300"/>
            </a:xfrm>
          </p:grpSpPr>
          <p:sp>
            <p:nvSpPr>
              <p:cNvPr id="247" name="Shape 247"/>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8" name="Shape 248"/>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49" name="Shape 249"/>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0" name="Shape 250"/>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51" name="Shape 251"/>
            <p:cNvGrpSpPr/>
            <p:nvPr/>
          </p:nvGrpSpPr>
          <p:grpSpPr>
            <a:xfrm>
              <a:off x="5570297" y="4518900"/>
              <a:ext cx="231600" cy="624600"/>
              <a:chOff x="5570297" y="4518900"/>
              <a:chExt cx="231600" cy="624600"/>
            </a:xfrm>
          </p:grpSpPr>
          <p:sp>
            <p:nvSpPr>
              <p:cNvPr id="252" name="Shape 252"/>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3" name="Shape 253"/>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4" name="Shape 254"/>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55" name="Shape 255"/>
            <p:cNvGrpSpPr/>
            <p:nvPr/>
          </p:nvGrpSpPr>
          <p:grpSpPr>
            <a:xfrm>
              <a:off x="5941652" y="4309200"/>
              <a:ext cx="231600" cy="834300"/>
              <a:chOff x="5941652" y="4309200"/>
              <a:chExt cx="231600" cy="834300"/>
            </a:xfrm>
          </p:grpSpPr>
          <p:sp>
            <p:nvSpPr>
              <p:cNvPr id="256" name="Shape 256"/>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7" name="Shape 257"/>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8" name="Shape 258"/>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59" name="Shape 259"/>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60" name="Shape 260"/>
            <p:cNvGrpSpPr/>
            <p:nvPr/>
          </p:nvGrpSpPr>
          <p:grpSpPr>
            <a:xfrm>
              <a:off x="6313006" y="4099200"/>
              <a:ext cx="231600" cy="1044300"/>
              <a:chOff x="6313006" y="4099200"/>
              <a:chExt cx="231600" cy="1044300"/>
            </a:xfrm>
          </p:grpSpPr>
          <p:sp>
            <p:nvSpPr>
              <p:cNvPr id="261" name="Shape 26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2" name="Shape 262"/>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3" name="Shape 263"/>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4" name="Shape 264"/>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5" name="Shape 265"/>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66" name="Shape 266"/>
            <p:cNvGrpSpPr/>
            <p:nvPr/>
          </p:nvGrpSpPr>
          <p:grpSpPr>
            <a:xfrm>
              <a:off x="6684361" y="4309200"/>
              <a:ext cx="231600" cy="834300"/>
              <a:chOff x="6684361" y="4309200"/>
              <a:chExt cx="231600" cy="834300"/>
            </a:xfrm>
          </p:grpSpPr>
          <p:sp>
            <p:nvSpPr>
              <p:cNvPr id="267" name="Shape 267"/>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8" name="Shape 268"/>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69" name="Shape 269"/>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0" name="Shape 270"/>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71" name="Shape 271"/>
            <p:cNvGrpSpPr/>
            <p:nvPr/>
          </p:nvGrpSpPr>
          <p:grpSpPr>
            <a:xfrm>
              <a:off x="7055715" y="4518900"/>
              <a:ext cx="231600" cy="624600"/>
              <a:chOff x="7055715" y="4518900"/>
              <a:chExt cx="231600" cy="624600"/>
            </a:xfrm>
          </p:grpSpPr>
          <p:sp>
            <p:nvSpPr>
              <p:cNvPr id="272" name="Shape 272"/>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3" name="Shape 273"/>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4" name="Shape 274"/>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75" name="Shape 275"/>
            <p:cNvGrpSpPr/>
            <p:nvPr/>
          </p:nvGrpSpPr>
          <p:grpSpPr>
            <a:xfrm>
              <a:off x="7798424" y="4099200"/>
              <a:ext cx="231600" cy="1044300"/>
              <a:chOff x="7798424" y="4099200"/>
              <a:chExt cx="231600" cy="1044300"/>
            </a:xfrm>
          </p:grpSpPr>
          <p:sp>
            <p:nvSpPr>
              <p:cNvPr id="276" name="Shape 276"/>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7" name="Shape 277"/>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8" name="Shape 278"/>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79" name="Shape 279"/>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0" name="Shape 280"/>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81" name="Shape 281"/>
            <p:cNvGrpSpPr/>
            <p:nvPr/>
          </p:nvGrpSpPr>
          <p:grpSpPr>
            <a:xfrm>
              <a:off x="8169779" y="4309200"/>
              <a:ext cx="231600" cy="834300"/>
              <a:chOff x="8169779" y="4309200"/>
              <a:chExt cx="231600" cy="834300"/>
            </a:xfrm>
          </p:grpSpPr>
          <p:sp>
            <p:nvSpPr>
              <p:cNvPr id="282" name="Shape 282"/>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3" name="Shape 283"/>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4" name="Shape 284"/>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5" name="Shape 285"/>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86" name="Shape 286"/>
            <p:cNvGrpSpPr/>
            <p:nvPr/>
          </p:nvGrpSpPr>
          <p:grpSpPr>
            <a:xfrm>
              <a:off x="7427070" y="4309200"/>
              <a:ext cx="231600" cy="834300"/>
              <a:chOff x="7427070" y="4309200"/>
              <a:chExt cx="231600" cy="834300"/>
            </a:xfrm>
          </p:grpSpPr>
          <p:sp>
            <p:nvSpPr>
              <p:cNvPr id="287" name="Shape 287"/>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8" name="Shape 288"/>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89" name="Shape 289"/>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0" name="Shape 290"/>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91" name="Shape 291"/>
            <p:cNvGrpSpPr/>
            <p:nvPr/>
          </p:nvGrpSpPr>
          <p:grpSpPr>
            <a:xfrm>
              <a:off x="8541133" y="4518900"/>
              <a:ext cx="231600" cy="624600"/>
              <a:chOff x="8541133" y="4518900"/>
              <a:chExt cx="231600" cy="624600"/>
            </a:xfrm>
          </p:grpSpPr>
          <p:sp>
            <p:nvSpPr>
              <p:cNvPr id="292" name="Shape 292"/>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3" name="Shape 293"/>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4" name="Shape 294"/>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295" name="Shape 295"/>
            <p:cNvGrpSpPr/>
            <p:nvPr/>
          </p:nvGrpSpPr>
          <p:grpSpPr>
            <a:xfrm>
              <a:off x="8912488" y="4309200"/>
              <a:ext cx="231600" cy="834300"/>
              <a:chOff x="8912488" y="4309200"/>
              <a:chExt cx="231600" cy="834300"/>
            </a:xfrm>
          </p:grpSpPr>
          <p:sp>
            <p:nvSpPr>
              <p:cNvPr id="296" name="Shape 296"/>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7" name="Shape 297"/>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8" name="Shape 298"/>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299" name="Shape 299"/>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sp>
        <p:nvSpPr>
          <p:cNvPr id="300" name="Shape 300"/>
          <p:cNvSpPr txBox="1">
            <a:spLocks noGrp="1"/>
          </p:cNvSpPr>
          <p:nvPr>
            <p:ph type="title" hasCustomPrompt="1"/>
          </p:nvPr>
        </p:nvSpPr>
        <p:spPr>
          <a:xfrm>
            <a:off x="3703000" y="2060600"/>
            <a:ext cx="16978500" cy="4968900"/>
          </a:xfrm>
          <a:prstGeom prst="rect">
            <a:avLst/>
          </a:prstGeom>
        </p:spPr>
        <p:txBody>
          <a:bodyPr spcFirstLastPara="1" wrap="square" lIns="243800" tIns="243800" rIns="243800" bIns="243800" anchor="ctr" anchorCtr="0"/>
          <a:lstStyle>
            <a:lvl1pPr lvl="0" algn="ctr" rtl="0">
              <a:spcBef>
                <a:spcPts val="0"/>
              </a:spcBef>
              <a:spcAft>
                <a:spcPts val="0"/>
              </a:spcAft>
              <a:buClr>
                <a:schemeClr val="lt1"/>
              </a:buClr>
              <a:buSzPts val="21300"/>
              <a:buNone/>
              <a:defRPr sz="21300">
                <a:solidFill>
                  <a:schemeClr val="lt1"/>
                </a:solidFill>
              </a:defRPr>
            </a:lvl1pPr>
            <a:lvl2pPr lvl="1" algn="ctr" rtl="0">
              <a:spcBef>
                <a:spcPts val="0"/>
              </a:spcBef>
              <a:spcAft>
                <a:spcPts val="0"/>
              </a:spcAft>
              <a:buClr>
                <a:schemeClr val="lt1"/>
              </a:buClr>
              <a:buSzPts val="21300"/>
              <a:buNone/>
              <a:defRPr sz="21300">
                <a:solidFill>
                  <a:schemeClr val="lt1"/>
                </a:solidFill>
              </a:defRPr>
            </a:lvl2pPr>
            <a:lvl3pPr lvl="2" algn="ctr" rtl="0">
              <a:spcBef>
                <a:spcPts val="0"/>
              </a:spcBef>
              <a:spcAft>
                <a:spcPts val="0"/>
              </a:spcAft>
              <a:buClr>
                <a:schemeClr val="lt1"/>
              </a:buClr>
              <a:buSzPts val="21300"/>
              <a:buNone/>
              <a:defRPr sz="21300">
                <a:solidFill>
                  <a:schemeClr val="lt1"/>
                </a:solidFill>
              </a:defRPr>
            </a:lvl3pPr>
            <a:lvl4pPr lvl="3" algn="ctr" rtl="0">
              <a:spcBef>
                <a:spcPts val="0"/>
              </a:spcBef>
              <a:spcAft>
                <a:spcPts val="0"/>
              </a:spcAft>
              <a:buClr>
                <a:schemeClr val="lt1"/>
              </a:buClr>
              <a:buSzPts val="21300"/>
              <a:buNone/>
              <a:defRPr sz="21300">
                <a:solidFill>
                  <a:schemeClr val="lt1"/>
                </a:solidFill>
              </a:defRPr>
            </a:lvl4pPr>
            <a:lvl5pPr lvl="4" algn="ctr" rtl="0">
              <a:spcBef>
                <a:spcPts val="0"/>
              </a:spcBef>
              <a:spcAft>
                <a:spcPts val="0"/>
              </a:spcAft>
              <a:buClr>
                <a:schemeClr val="lt1"/>
              </a:buClr>
              <a:buSzPts val="21300"/>
              <a:buNone/>
              <a:defRPr sz="21300">
                <a:solidFill>
                  <a:schemeClr val="lt1"/>
                </a:solidFill>
              </a:defRPr>
            </a:lvl5pPr>
            <a:lvl6pPr lvl="5" algn="ctr" rtl="0">
              <a:spcBef>
                <a:spcPts val="0"/>
              </a:spcBef>
              <a:spcAft>
                <a:spcPts val="0"/>
              </a:spcAft>
              <a:buClr>
                <a:schemeClr val="lt1"/>
              </a:buClr>
              <a:buSzPts val="21300"/>
              <a:buNone/>
              <a:defRPr sz="21300">
                <a:solidFill>
                  <a:schemeClr val="lt1"/>
                </a:solidFill>
              </a:defRPr>
            </a:lvl6pPr>
            <a:lvl7pPr lvl="6" algn="ctr" rtl="0">
              <a:spcBef>
                <a:spcPts val="0"/>
              </a:spcBef>
              <a:spcAft>
                <a:spcPts val="0"/>
              </a:spcAft>
              <a:buClr>
                <a:schemeClr val="lt1"/>
              </a:buClr>
              <a:buSzPts val="21300"/>
              <a:buNone/>
              <a:defRPr sz="21300">
                <a:solidFill>
                  <a:schemeClr val="lt1"/>
                </a:solidFill>
              </a:defRPr>
            </a:lvl7pPr>
            <a:lvl8pPr lvl="7" algn="ctr" rtl="0">
              <a:spcBef>
                <a:spcPts val="0"/>
              </a:spcBef>
              <a:spcAft>
                <a:spcPts val="0"/>
              </a:spcAft>
              <a:buClr>
                <a:schemeClr val="lt1"/>
              </a:buClr>
              <a:buSzPts val="21300"/>
              <a:buNone/>
              <a:defRPr sz="21300">
                <a:solidFill>
                  <a:schemeClr val="lt1"/>
                </a:solidFill>
              </a:defRPr>
            </a:lvl8pPr>
            <a:lvl9pPr lvl="8" algn="ctr" rtl="0">
              <a:spcBef>
                <a:spcPts val="0"/>
              </a:spcBef>
              <a:spcAft>
                <a:spcPts val="0"/>
              </a:spcAft>
              <a:buClr>
                <a:schemeClr val="lt1"/>
              </a:buClr>
              <a:buSzPts val="21300"/>
              <a:buNone/>
              <a:defRPr sz="21300">
                <a:solidFill>
                  <a:schemeClr val="lt1"/>
                </a:solidFill>
              </a:defRPr>
            </a:lvl9pPr>
          </a:lstStyle>
          <a:p>
            <a:r>
              <a:t>xx%</a:t>
            </a:r>
          </a:p>
        </p:txBody>
      </p:sp>
      <p:sp>
        <p:nvSpPr>
          <p:cNvPr id="301" name="Shape 301"/>
          <p:cNvSpPr txBox="1">
            <a:spLocks noGrp="1"/>
          </p:cNvSpPr>
          <p:nvPr>
            <p:ph type="body" idx="1"/>
          </p:nvPr>
        </p:nvSpPr>
        <p:spPr>
          <a:xfrm>
            <a:off x="3703000" y="7232800"/>
            <a:ext cx="16978500" cy="2963100"/>
          </a:xfrm>
          <a:prstGeom prst="rect">
            <a:avLst/>
          </a:prstGeom>
        </p:spPr>
        <p:txBody>
          <a:bodyPr spcFirstLastPara="1" wrap="square" lIns="243800" tIns="243800" rIns="243800" bIns="243800" anchor="t" anchorCtr="0"/>
          <a:lstStyle>
            <a:lvl1pPr marL="457200" lvl="0" indent="-450850" algn="ctr" rtl="0">
              <a:spcBef>
                <a:spcPts val="0"/>
              </a:spcBef>
              <a:spcAft>
                <a:spcPts val="0"/>
              </a:spcAft>
              <a:buClr>
                <a:schemeClr val="lt1"/>
              </a:buClr>
              <a:buSzPts val="3500"/>
              <a:buChar char="●"/>
              <a:defRPr>
                <a:solidFill>
                  <a:schemeClr val="lt1"/>
                </a:solidFill>
              </a:defRPr>
            </a:lvl1pPr>
            <a:lvl2pPr marL="914400" lvl="1" indent="-412750" algn="ctr" rtl="0">
              <a:spcBef>
                <a:spcPts val="4300"/>
              </a:spcBef>
              <a:spcAft>
                <a:spcPts val="0"/>
              </a:spcAft>
              <a:buClr>
                <a:schemeClr val="lt1"/>
              </a:buClr>
              <a:buSzPts val="2900"/>
              <a:buChar char="○"/>
              <a:defRPr>
                <a:solidFill>
                  <a:schemeClr val="lt1"/>
                </a:solidFill>
              </a:defRPr>
            </a:lvl2pPr>
            <a:lvl3pPr marL="1371600" lvl="2" indent="-412750" algn="ctr" rtl="0">
              <a:spcBef>
                <a:spcPts val="4300"/>
              </a:spcBef>
              <a:spcAft>
                <a:spcPts val="0"/>
              </a:spcAft>
              <a:buClr>
                <a:schemeClr val="lt1"/>
              </a:buClr>
              <a:buSzPts val="2900"/>
              <a:buChar char="■"/>
              <a:defRPr>
                <a:solidFill>
                  <a:schemeClr val="lt1"/>
                </a:solidFill>
              </a:defRPr>
            </a:lvl3pPr>
            <a:lvl4pPr marL="1828800" lvl="3" indent="-412750" algn="ctr" rtl="0">
              <a:spcBef>
                <a:spcPts val="4300"/>
              </a:spcBef>
              <a:spcAft>
                <a:spcPts val="0"/>
              </a:spcAft>
              <a:buClr>
                <a:schemeClr val="lt1"/>
              </a:buClr>
              <a:buSzPts val="2900"/>
              <a:buChar char="●"/>
              <a:defRPr>
                <a:solidFill>
                  <a:schemeClr val="lt1"/>
                </a:solidFill>
              </a:defRPr>
            </a:lvl4pPr>
            <a:lvl5pPr marL="2286000" lvl="4" indent="-412750" algn="ctr" rtl="0">
              <a:spcBef>
                <a:spcPts val="4300"/>
              </a:spcBef>
              <a:spcAft>
                <a:spcPts val="0"/>
              </a:spcAft>
              <a:buClr>
                <a:schemeClr val="lt1"/>
              </a:buClr>
              <a:buSzPts val="2900"/>
              <a:buChar char="○"/>
              <a:defRPr>
                <a:solidFill>
                  <a:schemeClr val="lt1"/>
                </a:solidFill>
              </a:defRPr>
            </a:lvl5pPr>
            <a:lvl6pPr marL="2743200" lvl="5" indent="-412750" algn="ctr" rtl="0">
              <a:spcBef>
                <a:spcPts val="4300"/>
              </a:spcBef>
              <a:spcAft>
                <a:spcPts val="0"/>
              </a:spcAft>
              <a:buClr>
                <a:schemeClr val="lt1"/>
              </a:buClr>
              <a:buSzPts val="2900"/>
              <a:buChar char="■"/>
              <a:defRPr>
                <a:solidFill>
                  <a:schemeClr val="lt1"/>
                </a:solidFill>
              </a:defRPr>
            </a:lvl6pPr>
            <a:lvl7pPr marL="3200400" lvl="6" indent="-412750" algn="ctr" rtl="0">
              <a:spcBef>
                <a:spcPts val="4300"/>
              </a:spcBef>
              <a:spcAft>
                <a:spcPts val="0"/>
              </a:spcAft>
              <a:buClr>
                <a:schemeClr val="lt1"/>
              </a:buClr>
              <a:buSzPts val="2900"/>
              <a:buChar char="●"/>
              <a:defRPr>
                <a:solidFill>
                  <a:schemeClr val="lt1"/>
                </a:solidFill>
              </a:defRPr>
            </a:lvl7pPr>
            <a:lvl8pPr marL="3657600" lvl="7" indent="-412750" algn="ctr" rtl="0">
              <a:spcBef>
                <a:spcPts val="4300"/>
              </a:spcBef>
              <a:spcAft>
                <a:spcPts val="0"/>
              </a:spcAft>
              <a:buClr>
                <a:schemeClr val="lt1"/>
              </a:buClr>
              <a:buSzPts val="2900"/>
              <a:buChar char="○"/>
              <a:defRPr>
                <a:solidFill>
                  <a:schemeClr val="lt1"/>
                </a:solidFill>
              </a:defRPr>
            </a:lvl8pPr>
            <a:lvl9pPr marL="4114800" lvl="8" indent="-412750" algn="ctr" rtl="0">
              <a:spcBef>
                <a:spcPts val="4300"/>
              </a:spcBef>
              <a:spcAft>
                <a:spcPts val="4300"/>
              </a:spcAft>
              <a:buClr>
                <a:schemeClr val="lt1"/>
              </a:buClr>
              <a:buSzPts val="2900"/>
              <a:buChar char="■"/>
              <a:defRPr>
                <a:solidFill>
                  <a:schemeClr val="lt1"/>
                </a:solidFill>
              </a:defRPr>
            </a:lvl9pPr>
          </a:lstStyle>
          <a:p>
            <a:endParaRPr/>
          </a:p>
        </p:txBody>
      </p:sp>
      <p:sp>
        <p:nvSpPr>
          <p:cNvPr id="302" name="Shape 302"/>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
        <p:nvSpPr>
          <p:cNvPr id="304" name="Shape 304"/>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676400" y="730250"/>
            <a:ext cx="21031200" cy="2651100"/>
          </a:xfrm>
          <a:prstGeom prst="rect">
            <a:avLst/>
          </a:prstGeom>
          <a:noFill/>
          <a:ln>
            <a:noFill/>
          </a:ln>
        </p:spPr>
        <p:txBody>
          <a:bodyPr spcFirstLastPara="1" wrap="square" lIns="182875" tIns="91400" rIns="182875" bIns="91400" anchor="ctr" anchorCtr="0"/>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rtl="0">
              <a:spcBef>
                <a:spcPts val="0"/>
              </a:spcBef>
              <a:spcAft>
                <a:spcPts val="0"/>
              </a:spcAft>
              <a:buSzPts val="7500"/>
              <a:buNone/>
              <a:defRPr sz="3700"/>
            </a:lvl2pPr>
            <a:lvl3pPr lvl="2" rtl="0">
              <a:spcBef>
                <a:spcPts val="0"/>
              </a:spcBef>
              <a:spcAft>
                <a:spcPts val="0"/>
              </a:spcAft>
              <a:buSzPts val="7500"/>
              <a:buNone/>
              <a:defRPr sz="3700"/>
            </a:lvl3pPr>
            <a:lvl4pPr lvl="3" rtl="0">
              <a:spcBef>
                <a:spcPts val="0"/>
              </a:spcBef>
              <a:spcAft>
                <a:spcPts val="0"/>
              </a:spcAft>
              <a:buSzPts val="7500"/>
              <a:buNone/>
              <a:defRPr sz="3700"/>
            </a:lvl4pPr>
            <a:lvl5pPr lvl="4" rtl="0">
              <a:spcBef>
                <a:spcPts val="0"/>
              </a:spcBef>
              <a:spcAft>
                <a:spcPts val="0"/>
              </a:spcAft>
              <a:buSzPts val="7500"/>
              <a:buNone/>
              <a:defRPr sz="3700"/>
            </a:lvl5pPr>
            <a:lvl6pPr lvl="5" rtl="0">
              <a:spcBef>
                <a:spcPts val="0"/>
              </a:spcBef>
              <a:spcAft>
                <a:spcPts val="0"/>
              </a:spcAft>
              <a:buSzPts val="7500"/>
              <a:buNone/>
              <a:defRPr sz="3700"/>
            </a:lvl6pPr>
            <a:lvl7pPr lvl="6" rtl="0">
              <a:spcBef>
                <a:spcPts val="0"/>
              </a:spcBef>
              <a:spcAft>
                <a:spcPts val="0"/>
              </a:spcAft>
              <a:buSzPts val="7500"/>
              <a:buNone/>
              <a:defRPr sz="3700"/>
            </a:lvl7pPr>
            <a:lvl8pPr lvl="7" rtl="0">
              <a:spcBef>
                <a:spcPts val="0"/>
              </a:spcBef>
              <a:spcAft>
                <a:spcPts val="0"/>
              </a:spcAft>
              <a:buSzPts val="7500"/>
              <a:buNone/>
              <a:defRPr sz="3700"/>
            </a:lvl8pPr>
            <a:lvl9pPr lvl="8" rtl="0">
              <a:spcBef>
                <a:spcPts val="0"/>
              </a:spcBef>
              <a:spcAft>
                <a:spcPts val="0"/>
              </a:spcAft>
              <a:buSzPts val="7500"/>
              <a:buNone/>
              <a:defRPr sz="3700"/>
            </a:lvl9pPr>
          </a:lstStyle>
          <a:p>
            <a:endParaRPr/>
          </a:p>
        </p:txBody>
      </p:sp>
      <p:sp>
        <p:nvSpPr>
          <p:cNvPr id="307" name="Shape 307"/>
          <p:cNvSpPr txBox="1">
            <a:spLocks noGrp="1"/>
          </p:cNvSpPr>
          <p:nvPr>
            <p:ph type="body" idx="1"/>
          </p:nvPr>
        </p:nvSpPr>
        <p:spPr>
          <a:xfrm>
            <a:off x="1676400" y="3651250"/>
            <a:ext cx="21031200" cy="8702400"/>
          </a:xfrm>
          <a:prstGeom prst="rect">
            <a:avLst/>
          </a:prstGeom>
          <a:noFill/>
          <a:ln>
            <a:noFill/>
          </a:ln>
        </p:spPr>
        <p:txBody>
          <a:bodyPr spcFirstLastPara="1" wrap="square" lIns="182875" tIns="91400" rIns="182875" bIns="91400" anchor="t" anchorCtr="0"/>
          <a:lstStyle>
            <a:lvl1pPr marL="457200" marR="0" lvl="0" indent="-584200" algn="l" rtl="0">
              <a:lnSpc>
                <a:spcPct val="90000"/>
              </a:lnSpc>
              <a:spcBef>
                <a:spcPts val="21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43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43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63550" algn="l" rtl="0">
              <a:lnSpc>
                <a:spcPct val="90000"/>
              </a:lnSpc>
              <a:spcBef>
                <a:spcPts val="4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4pPr>
            <a:lvl5pPr marL="2286000" marR="0" lvl="4" indent="-463550" algn="l" rtl="0">
              <a:lnSpc>
                <a:spcPct val="90000"/>
              </a:lnSpc>
              <a:spcBef>
                <a:spcPts val="4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5pPr>
            <a:lvl6pPr marL="2743200" marR="0" lvl="5" indent="-463550" algn="l" rtl="0">
              <a:lnSpc>
                <a:spcPct val="90000"/>
              </a:lnSpc>
              <a:spcBef>
                <a:spcPts val="4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6pPr>
            <a:lvl7pPr marL="3200400" marR="0" lvl="6" indent="-463550" algn="l" rtl="0">
              <a:lnSpc>
                <a:spcPct val="90000"/>
              </a:lnSpc>
              <a:spcBef>
                <a:spcPts val="4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7pPr>
            <a:lvl8pPr marL="3657600" marR="0" lvl="7" indent="-463550" algn="l" rtl="0">
              <a:lnSpc>
                <a:spcPct val="90000"/>
              </a:lnSpc>
              <a:spcBef>
                <a:spcPts val="4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8pPr>
            <a:lvl9pPr marL="4114800" marR="0" lvl="8" indent="-463550" algn="l" rtl="0">
              <a:lnSpc>
                <a:spcPct val="90000"/>
              </a:lnSpc>
              <a:spcBef>
                <a:spcPts val="4300"/>
              </a:spcBef>
              <a:spcAft>
                <a:spcPts val="430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dt" idx="10"/>
          </p:nvPr>
        </p:nvSpPr>
        <p:spPr>
          <a:xfrm>
            <a:off x="1676400" y="12712700"/>
            <a:ext cx="5486400" cy="730500"/>
          </a:xfrm>
          <a:prstGeom prst="rect">
            <a:avLst/>
          </a:prstGeom>
          <a:noFill/>
          <a:ln>
            <a:noFill/>
          </a:ln>
        </p:spPr>
        <p:txBody>
          <a:bodyPr spcFirstLastPara="1" wrap="square" lIns="182875" tIns="91400" rIns="182875" bIns="91400" anchor="ctr" anchorCtr="0"/>
          <a:lstStyle>
            <a:lvl1pPr marR="0" lvl="0" algn="l" rtl="0">
              <a:spcBef>
                <a:spcPts val="0"/>
              </a:spcBef>
              <a:spcAft>
                <a:spcPts val="0"/>
              </a:spcAft>
              <a:buSzPts val="37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ftr" idx="11"/>
          </p:nvPr>
        </p:nvSpPr>
        <p:spPr>
          <a:xfrm>
            <a:off x="8077200" y="12712700"/>
            <a:ext cx="8229600" cy="730500"/>
          </a:xfrm>
          <a:prstGeom prst="rect">
            <a:avLst/>
          </a:prstGeom>
          <a:noFill/>
          <a:ln>
            <a:noFill/>
          </a:ln>
        </p:spPr>
        <p:txBody>
          <a:bodyPr spcFirstLastPara="1" wrap="square" lIns="182875" tIns="91400" rIns="182875" bIns="91400" anchor="ctr" anchorCtr="0"/>
          <a:lstStyle>
            <a:lvl1pPr marR="0" lvl="0" algn="ctr" rtl="0">
              <a:spcBef>
                <a:spcPts val="0"/>
              </a:spcBef>
              <a:spcAft>
                <a:spcPts val="0"/>
              </a:spcAft>
              <a:buSzPts val="37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sldNum" idx="12"/>
          </p:nvPr>
        </p:nvSpPr>
        <p:spPr>
          <a:xfrm>
            <a:off x="17221200" y="12712700"/>
            <a:ext cx="5486400" cy="730500"/>
          </a:xfrm>
          <a:prstGeom prst="rect">
            <a:avLst/>
          </a:prstGeom>
          <a:noFill/>
          <a:ln>
            <a:noFill/>
          </a:ln>
        </p:spPr>
        <p:txBody>
          <a:bodyPr spcFirstLastPara="1" wrap="square" lIns="182875" tIns="91400" rIns="182875" bIns="914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679576" y="914400"/>
            <a:ext cx="7864800" cy="3200100"/>
          </a:xfrm>
          <a:prstGeom prst="rect">
            <a:avLst/>
          </a:prstGeom>
          <a:noFill/>
          <a:ln>
            <a:noFill/>
          </a:ln>
        </p:spPr>
        <p:txBody>
          <a:bodyPr spcFirstLastPara="1" wrap="square" lIns="182875" tIns="91400" rIns="182875" bIns="91400" anchor="b" anchorCtr="0"/>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rtl="0">
              <a:spcBef>
                <a:spcPts val="0"/>
              </a:spcBef>
              <a:spcAft>
                <a:spcPts val="0"/>
              </a:spcAft>
              <a:buSzPts val="7500"/>
              <a:buNone/>
              <a:defRPr sz="3700"/>
            </a:lvl2pPr>
            <a:lvl3pPr lvl="2" rtl="0">
              <a:spcBef>
                <a:spcPts val="0"/>
              </a:spcBef>
              <a:spcAft>
                <a:spcPts val="0"/>
              </a:spcAft>
              <a:buSzPts val="7500"/>
              <a:buNone/>
              <a:defRPr sz="3700"/>
            </a:lvl3pPr>
            <a:lvl4pPr lvl="3" rtl="0">
              <a:spcBef>
                <a:spcPts val="0"/>
              </a:spcBef>
              <a:spcAft>
                <a:spcPts val="0"/>
              </a:spcAft>
              <a:buSzPts val="7500"/>
              <a:buNone/>
              <a:defRPr sz="3700"/>
            </a:lvl4pPr>
            <a:lvl5pPr lvl="4" rtl="0">
              <a:spcBef>
                <a:spcPts val="0"/>
              </a:spcBef>
              <a:spcAft>
                <a:spcPts val="0"/>
              </a:spcAft>
              <a:buSzPts val="7500"/>
              <a:buNone/>
              <a:defRPr sz="3700"/>
            </a:lvl5pPr>
            <a:lvl6pPr lvl="5" rtl="0">
              <a:spcBef>
                <a:spcPts val="0"/>
              </a:spcBef>
              <a:spcAft>
                <a:spcPts val="0"/>
              </a:spcAft>
              <a:buSzPts val="7500"/>
              <a:buNone/>
              <a:defRPr sz="3700"/>
            </a:lvl6pPr>
            <a:lvl7pPr lvl="6" rtl="0">
              <a:spcBef>
                <a:spcPts val="0"/>
              </a:spcBef>
              <a:spcAft>
                <a:spcPts val="0"/>
              </a:spcAft>
              <a:buSzPts val="7500"/>
              <a:buNone/>
              <a:defRPr sz="3700"/>
            </a:lvl7pPr>
            <a:lvl8pPr lvl="7" rtl="0">
              <a:spcBef>
                <a:spcPts val="0"/>
              </a:spcBef>
              <a:spcAft>
                <a:spcPts val="0"/>
              </a:spcAft>
              <a:buSzPts val="7500"/>
              <a:buNone/>
              <a:defRPr sz="3700"/>
            </a:lvl8pPr>
            <a:lvl9pPr lvl="8" rtl="0">
              <a:spcBef>
                <a:spcPts val="0"/>
              </a:spcBef>
              <a:spcAft>
                <a:spcPts val="0"/>
              </a:spcAft>
              <a:buSzPts val="7500"/>
              <a:buNone/>
              <a:defRPr sz="3700"/>
            </a:lvl9pPr>
          </a:lstStyle>
          <a:p>
            <a:endParaRPr/>
          </a:p>
        </p:txBody>
      </p:sp>
      <p:sp>
        <p:nvSpPr>
          <p:cNvPr id="313" name="Shape 313"/>
          <p:cNvSpPr>
            <a:spLocks noGrp="1"/>
          </p:cNvSpPr>
          <p:nvPr>
            <p:ph type="pic" idx="2"/>
          </p:nvPr>
        </p:nvSpPr>
        <p:spPr>
          <a:xfrm>
            <a:off x="10366376" y="1974850"/>
            <a:ext cx="12344100" cy="9747300"/>
          </a:xfrm>
          <a:prstGeom prst="rect">
            <a:avLst/>
          </a:prstGeom>
          <a:noFill/>
          <a:ln>
            <a:noFill/>
          </a:ln>
        </p:spPr>
        <p:txBody>
          <a:bodyPr spcFirstLastPara="1" wrap="square" lIns="182875" tIns="91400" rIns="182875" bIns="91400" anchor="t" anchorCtr="0"/>
          <a:lstStyle>
            <a:lvl1pPr marR="0" lvl="0" algn="l" rtl="0">
              <a:lnSpc>
                <a:spcPct val="90000"/>
              </a:lnSpc>
              <a:spcBef>
                <a:spcPts val="21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1pPr>
            <a:lvl2pPr marR="0" lvl="1" algn="l" rtl="0">
              <a:lnSpc>
                <a:spcPct val="90000"/>
              </a:lnSpc>
              <a:spcBef>
                <a:spcPts val="110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2pPr>
            <a:lvl3pPr marR="0" lvl="2" algn="l" rtl="0">
              <a:lnSpc>
                <a:spcPct val="90000"/>
              </a:lnSpc>
              <a:spcBef>
                <a:spcPts val="11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4pPr>
            <a:lvl5pPr marR="0" lvl="4"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5pPr>
            <a:lvl6pPr marR="0" lvl="5"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6pPr>
            <a:lvl7pPr marR="0" lvl="6"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7pPr>
            <a:lvl8pPr marR="0" lvl="7"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8pPr>
            <a:lvl9pPr marR="0" lvl="8" algn="l" rtl="0">
              <a:lnSpc>
                <a:spcPct val="90000"/>
              </a:lnSpc>
              <a:spcBef>
                <a:spcPts val="11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body" idx="1"/>
          </p:nvPr>
        </p:nvSpPr>
        <p:spPr>
          <a:xfrm>
            <a:off x="1679576" y="4114800"/>
            <a:ext cx="7864800" cy="7623300"/>
          </a:xfrm>
          <a:prstGeom prst="rect">
            <a:avLst/>
          </a:prstGeom>
          <a:noFill/>
          <a:ln>
            <a:noFill/>
          </a:ln>
        </p:spPr>
        <p:txBody>
          <a:bodyPr spcFirstLastPara="1" wrap="square" lIns="182875" tIns="91400" rIns="182875" bIns="91400" anchor="t" anchorCtr="0"/>
          <a:lstStyle>
            <a:lvl1pPr marL="457200" marR="0" lvl="0" indent="-228600" algn="l" rtl="0">
              <a:lnSpc>
                <a:spcPct val="90000"/>
              </a:lnSpc>
              <a:spcBef>
                <a:spcPts val="21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3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3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300"/>
              </a:spcBef>
              <a:spcAft>
                <a:spcPts val="430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315" name="Shape 315"/>
          <p:cNvSpPr txBox="1">
            <a:spLocks noGrp="1"/>
          </p:cNvSpPr>
          <p:nvPr>
            <p:ph type="dt" idx="10"/>
          </p:nvPr>
        </p:nvSpPr>
        <p:spPr>
          <a:xfrm>
            <a:off x="1676400" y="12712700"/>
            <a:ext cx="5486400" cy="730500"/>
          </a:xfrm>
          <a:prstGeom prst="rect">
            <a:avLst/>
          </a:prstGeom>
          <a:noFill/>
          <a:ln>
            <a:noFill/>
          </a:ln>
        </p:spPr>
        <p:txBody>
          <a:bodyPr spcFirstLastPara="1" wrap="square" lIns="182875" tIns="91400" rIns="182875" bIns="91400" anchor="ctr" anchorCtr="0"/>
          <a:lstStyle>
            <a:lvl1pPr marR="0" lvl="0" algn="l" rtl="0">
              <a:spcBef>
                <a:spcPts val="0"/>
              </a:spcBef>
              <a:spcAft>
                <a:spcPts val="0"/>
              </a:spcAft>
              <a:buSzPts val="37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ftr" idx="11"/>
          </p:nvPr>
        </p:nvSpPr>
        <p:spPr>
          <a:xfrm>
            <a:off x="8077200" y="12712700"/>
            <a:ext cx="8229600" cy="730500"/>
          </a:xfrm>
          <a:prstGeom prst="rect">
            <a:avLst/>
          </a:prstGeom>
          <a:noFill/>
          <a:ln>
            <a:noFill/>
          </a:ln>
        </p:spPr>
        <p:txBody>
          <a:bodyPr spcFirstLastPara="1" wrap="square" lIns="182875" tIns="91400" rIns="182875" bIns="91400" anchor="ctr" anchorCtr="0"/>
          <a:lstStyle>
            <a:lvl1pPr marR="0" lvl="0" algn="ctr" rtl="0">
              <a:spcBef>
                <a:spcPts val="0"/>
              </a:spcBef>
              <a:spcAft>
                <a:spcPts val="0"/>
              </a:spcAft>
              <a:buSzPts val="37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700"/>
              <a:buNone/>
              <a:defRPr sz="37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sldNum" idx="12"/>
          </p:nvPr>
        </p:nvSpPr>
        <p:spPr>
          <a:xfrm>
            <a:off x="17221200" y="12712700"/>
            <a:ext cx="5486400" cy="730500"/>
          </a:xfrm>
          <a:prstGeom prst="rect">
            <a:avLst/>
          </a:prstGeom>
          <a:noFill/>
          <a:ln>
            <a:noFill/>
          </a:ln>
        </p:spPr>
        <p:txBody>
          <a:bodyPr spcFirstLastPara="1" wrap="square" lIns="182875" tIns="91400" rIns="182875" bIns="914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2" type="tx">
  <p:cSld name="TITLE_AND_BODY">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4" name="Shape 14" descr="IATI-Gradients-1920x1080.jpg"/>
          <p:cNvPicPr preferRelativeResize="0"/>
          <p:nvPr/>
        </p:nvPicPr>
        <p:blipFill rotWithShape="1">
          <a:blip r:embed="rId2">
            <a:alphaModFix/>
          </a:blip>
          <a:srcRect/>
          <a:stretch/>
        </p:blipFill>
        <p:spPr>
          <a:xfrm>
            <a:off x="0" y="0"/>
            <a:ext cx="24188928" cy="13702284"/>
          </a:xfrm>
          <a:prstGeom prst="rect">
            <a:avLst/>
          </a:prstGeom>
          <a:noFill/>
          <a:ln>
            <a:noFill/>
          </a:ln>
        </p:spPr>
      </p:pic>
      <p:pic>
        <p:nvPicPr>
          <p:cNvPr id="15" name="Shape 15" descr="Marque-WIth-Fade.png"/>
          <p:cNvPicPr preferRelativeResize="0"/>
          <p:nvPr/>
        </p:nvPicPr>
        <p:blipFill rotWithShape="1">
          <a:blip r:embed="rId3">
            <a:alphaModFix amt="40247"/>
          </a:blip>
          <a:srcRect/>
          <a:stretch/>
        </p:blipFill>
        <p:spPr>
          <a:xfrm>
            <a:off x="5056558" y="1418106"/>
            <a:ext cx="24441893" cy="244418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16"/>
        <p:cNvGrpSpPr/>
        <p:nvPr/>
      </p:nvGrpSpPr>
      <p:grpSpPr>
        <a:xfrm>
          <a:off x="0" y="0"/>
          <a:ext cx="0" cy="0"/>
          <a:chOff x="0" y="0"/>
          <a:chExt cx="0" cy="0"/>
        </a:xfrm>
      </p:grpSpPr>
      <p:pic>
        <p:nvPicPr>
          <p:cNvPr id="17" name="Shape 17" descr="Marque-WIth-Fade.jpg"/>
          <p:cNvPicPr preferRelativeResize="0"/>
          <p:nvPr/>
        </p:nvPicPr>
        <p:blipFill rotWithShape="1">
          <a:blip r:embed="rId2">
            <a:alphaModFix amt="0"/>
          </a:blip>
          <a:srcRect/>
          <a:stretch/>
        </p:blipFill>
        <p:spPr>
          <a:xfrm>
            <a:off x="5056558" y="1418106"/>
            <a:ext cx="24564101" cy="24564101"/>
          </a:xfrm>
          <a:prstGeom prst="rect">
            <a:avLst/>
          </a:prstGeom>
          <a:noFill/>
          <a:ln>
            <a:noFill/>
          </a:ln>
        </p:spPr>
      </p:pic>
      <p:sp>
        <p:nvSpPr>
          <p:cNvPr id="18" name="Shape 18"/>
          <p:cNvSpPr txBox="1"/>
          <p:nvPr/>
        </p:nvSpPr>
        <p:spPr>
          <a:xfrm>
            <a:off x="1072236" y="12787789"/>
            <a:ext cx="4547767"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International Aid Transparency Initiative</a:t>
            </a:r>
            <a:endParaRPr/>
          </a:p>
        </p:txBody>
      </p:sp>
      <p:sp>
        <p:nvSpPr>
          <p:cNvPr id="19" name="Shape 19"/>
          <p:cNvSpPr txBox="1"/>
          <p:nvPr/>
        </p:nvSpPr>
        <p:spPr>
          <a:xfrm>
            <a:off x="8679067" y="12787789"/>
            <a:ext cx="2048694"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Event name here</a:t>
            </a:r>
            <a:endParaRPr/>
          </a:p>
        </p:txBody>
      </p:sp>
      <p:sp>
        <p:nvSpPr>
          <p:cNvPr id="20" name="Shape 20"/>
          <p:cNvSpPr txBox="1"/>
          <p:nvPr/>
        </p:nvSpPr>
        <p:spPr>
          <a:xfrm>
            <a:off x="16099038" y="12787789"/>
            <a:ext cx="1385541"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01.01.2017</a:t>
            </a:r>
            <a:endParaRPr/>
          </a:p>
        </p:txBody>
      </p:sp>
      <p:sp>
        <p:nvSpPr>
          <p:cNvPr id="21" name="Shape 21"/>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2400">
              <a:solidFill>
                <a:srgbClr val="000000"/>
              </a:solidFill>
              <a:latin typeface="Helvetica Neue Light"/>
              <a:ea typeface="Helvetica Neue Light"/>
              <a:cs typeface="Helvetica Neue Light"/>
              <a:sym typeface="Helvetica Neue Light"/>
            </a:endParaRPr>
          </a:p>
        </p:txBody>
      </p:sp>
      <p:cxnSp>
        <p:nvCxnSpPr>
          <p:cNvPr id="22" name="Shape 22"/>
          <p:cNvCxnSpPr/>
          <p:nvPr/>
        </p:nvCxnSpPr>
        <p:spPr>
          <a:xfrm>
            <a:off x="1124370" y="12534806"/>
            <a:ext cx="22135258" cy="1"/>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11959031" y="13081000"/>
            <a:ext cx="453600" cy="4608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29" name="Shape 29"/>
          <p:cNvPicPr preferRelativeResize="0"/>
          <p:nvPr/>
        </p:nvPicPr>
        <p:blipFill rotWithShape="1">
          <a:blip r:embed="rId2">
            <a:alphaModFix/>
          </a:blip>
          <a:srcRect/>
          <a:stretch/>
        </p:blipFill>
        <p:spPr>
          <a:xfrm>
            <a:off x="3363044" y="1"/>
            <a:ext cx="20943869" cy="136657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30"/>
        <p:cNvGrpSpPr/>
        <p:nvPr/>
      </p:nvGrpSpPr>
      <p:grpSpPr>
        <a:xfrm>
          <a:off x="0" y="0"/>
          <a:ext cx="0" cy="0"/>
          <a:chOff x="0" y="0"/>
          <a:chExt cx="0" cy="0"/>
        </a:xfrm>
      </p:grpSpPr>
      <p:pic>
        <p:nvPicPr>
          <p:cNvPr id="31" name="Shape 31" descr="Marque-WIth-Fade.jpg"/>
          <p:cNvPicPr preferRelativeResize="0"/>
          <p:nvPr/>
        </p:nvPicPr>
        <p:blipFill rotWithShape="1">
          <a:blip r:embed="rId2">
            <a:alphaModFix amt="0"/>
          </a:blip>
          <a:srcRect/>
          <a:stretch/>
        </p:blipFill>
        <p:spPr>
          <a:xfrm>
            <a:off x="5056558" y="1418106"/>
            <a:ext cx="24564099" cy="24564099"/>
          </a:xfrm>
          <a:prstGeom prst="rect">
            <a:avLst/>
          </a:prstGeom>
          <a:noFill/>
          <a:ln>
            <a:noFill/>
          </a:ln>
        </p:spPr>
      </p:pic>
      <p:sp>
        <p:nvSpPr>
          <p:cNvPr id="32" name="Shape 32"/>
          <p:cNvSpPr txBox="1"/>
          <p:nvPr/>
        </p:nvSpPr>
        <p:spPr>
          <a:xfrm>
            <a:off x="1072236" y="12787789"/>
            <a:ext cx="4548000" cy="3855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100" b="0" i="0" u="none" strike="noStrike" cap="none">
                <a:solidFill>
                  <a:srgbClr val="1A6B80"/>
                </a:solidFill>
                <a:latin typeface="Arial"/>
                <a:ea typeface="Arial"/>
                <a:cs typeface="Arial"/>
                <a:sym typeface="Arial"/>
              </a:rPr>
              <a:t>International Aid Transparency Initiative</a:t>
            </a:r>
            <a:endParaRPr sz="1300" b="0" i="0" u="none" strike="noStrike" cap="none">
              <a:solidFill>
                <a:srgbClr val="000000"/>
              </a:solidFill>
              <a:latin typeface="Arial"/>
              <a:ea typeface="Arial"/>
              <a:cs typeface="Arial"/>
              <a:sym typeface="Arial"/>
            </a:endParaRPr>
          </a:p>
        </p:txBody>
      </p:sp>
      <p:sp>
        <p:nvSpPr>
          <p:cNvPr id="33" name="Shape 33"/>
          <p:cNvSpPr txBox="1"/>
          <p:nvPr/>
        </p:nvSpPr>
        <p:spPr>
          <a:xfrm>
            <a:off x="8679066" y="12787789"/>
            <a:ext cx="3512700" cy="3471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100" b="0" i="0" u="none" strike="noStrike" cap="none">
                <a:solidFill>
                  <a:srgbClr val="1A6B80"/>
                </a:solidFill>
                <a:latin typeface="Arial"/>
                <a:ea typeface="Arial"/>
                <a:cs typeface="Arial"/>
                <a:sym typeface="Arial"/>
              </a:rPr>
              <a:t>IATI </a:t>
            </a:r>
            <a:r>
              <a:rPr lang="en-US" sz="2100">
                <a:solidFill>
                  <a:srgbClr val="1A6B80"/>
                </a:solidFill>
              </a:rPr>
              <a:t>Members Assembly, Copenhagen</a:t>
            </a:r>
            <a:endParaRPr sz="1300" b="0" i="0" u="none" strike="noStrike" cap="none">
              <a:solidFill>
                <a:srgbClr val="000000"/>
              </a:solidFill>
              <a:latin typeface="Arial"/>
              <a:ea typeface="Arial"/>
              <a:cs typeface="Arial"/>
              <a:sym typeface="Arial"/>
            </a:endParaRPr>
          </a:p>
        </p:txBody>
      </p:sp>
      <p:sp>
        <p:nvSpPr>
          <p:cNvPr id="34" name="Shape 34"/>
          <p:cNvSpPr txBox="1"/>
          <p:nvPr/>
        </p:nvSpPr>
        <p:spPr>
          <a:xfrm>
            <a:off x="16099038" y="12787789"/>
            <a:ext cx="2366400" cy="1665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100">
                <a:solidFill>
                  <a:srgbClr val="1A6B80"/>
                </a:solidFill>
              </a:rPr>
              <a:t>July </a:t>
            </a:r>
            <a:r>
              <a:rPr lang="en-US" sz="2100" b="0" i="0" u="none" strike="noStrike" cap="none">
                <a:solidFill>
                  <a:srgbClr val="1A6B80"/>
                </a:solidFill>
                <a:latin typeface="Arial"/>
                <a:ea typeface="Arial"/>
                <a:cs typeface="Arial"/>
                <a:sym typeface="Arial"/>
              </a:rPr>
              <a:t> 2018</a:t>
            </a:r>
            <a:endParaRPr sz="1300" b="0" i="0" u="none" strike="noStrike" cap="none">
              <a:solidFill>
                <a:srgbClr val="000000"/>
              </a:solidFill>
              <a:latin typeface="Arial"/>
              <a:ea typeface="Arial"/>
              <a:cs typeface="Arial"/>
              <a:sym typeface="Arial"/>
            </a:endParaRPr>
          </a:p>
        </p:txBody>
      </p:sp>
      <p:sp>
        <p:nvSpPr>
          <p:cNvPr id="35" name="Shape 35"/>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1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36" name="Shape 36"/>
          <p:cNvCxnSpPr/>
          <p:nvPr/>
        </p:nvCxnSpPr>
        <p:spPr>
          <a:xfrm>
            <a:off x="1124370" y="12534806"/>
            <a:ext cx="22135200" cy="0"/>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41"/>
        <p:cNvGrpSpPr/>
        <p:nvPr/>
      </p:nvGrpSpPr>
      <p:grpSpPr>
        <a:xfrm>
          <a:off x="0" y="0"/>
          <a:ext cx="0" cy="0"/>
          <a:chOff x="0" y="0"/>
          <a:chExt cx="0" cy="0"/>
        </a:xfrm>
      </p:grpSpPr>
      <p:grpSp>
        <p:nvGrpSpPr>
          <p:cNvPr id="42" name="Shape 42"/>
          <p:cNvGrpSpPr/>
          <p:nvPr/>
        </p:nvGrpSpPr>
        <p:grpSpPr>
          <a:xfrm>
            <a:off x="19581586" y="9092581"/>
            <a:ext cx="4510515" cy="4620186"/>
            <a:chOff x="7343003" y="3409675"/>
            <a:chExt cx="1691422" cy="1732548"/>
          </a:xfrm>
        </p:grpSpPr>
        <p:grpSp>
          <p:nvGrpSpPr>
            <p:cNvPr id="43" name="Shape 43"/>
            <p:cNvGrpSpPr/>
            <p:nvPr/>
          </p:nvGrpSpPr>
          <p:grpSpPr>
            <a:xfrm>
              <a:off x="7343003" y="4453711"/>
              <a:ext cx="316800" cy="688513"/>
              <a:chOff x="7343003" y="4453711"/>
              <a:chExt cx="316800" cy="688513"/>
            </a:xfrm>
          </p:grpSpPr>
          <p:sp>
            <p:nvSpPr>
              <p:cNvPr id="44" name="Shape 44"/>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45" name="Shape 45"/>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46" name="Shape 46"/>
            <p:cNvGrpSpPr/>
            <p:nvPr/>
          </p:nvGrpSpPr>
          <p:grpSpPr>
            <a:xfrm>
              <a:off x="7801210" y="4105700"/>
              <a:ext cx="316800" cy="1036523"/>
              <a:chOff x="7801210" y="4105700"/>
              <a:chExt cx="316800" cy="1036523"/>
            </a:xfrm>
          </p:grpSpPr>
          <p:sp>
            <p:nvSpPr>
              <p:cNvPr id="47" name="Shape 47"/>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48" name="Shape 48"/>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49" name="Shape 49"/>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50" name="Shape 50"/>
            <p:cNvGrpSpPr/>
            <p:nvPr/>
          </p:nvGrpSpPr>
          <p:grpSpPr>
            <a:xfrm>
              <a:off x="8259418" y="3757688"/>
              <a:ext cx="316800" cy="1384535"/>
              <a:chOff x="8259418" y="3757688"/>
              <a:chExt cx="316800" cy="1384535"/>
            </a:xfrm>
          </p:grpSpPr>
          <p:sp>
            <p:nvSpPr>
              <p:cNvPr id="51" name="Shape 51"/>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2" name="Shape 5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3" name="Shape 53"/>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4" name="Shape 54"/>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55" name="Shape 55"/>
            <p:cNvGrpSpPr/>
            <p:nvPr/>
          </p:nvGrpSpPr>
          <p:grpSpPr>
            <a:xfrm>
              <a:off x="8717625" y="3409675"/>
              <a:ext cx="316800" cy="1732548"/>
              <a:chOff x="8717625" y="3409675"/>
              <a:chExt cx="316800" cy="1732548"/>
            </a:xfrm>
          </p:grpSpPr>
          <p:sp>
            <p:nvSpPr>
              <p:cNvPr id="56" name="Shape 56"/>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7" name="Shape 57"/>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8" name="Shape 58"/>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59" name="Shape 59"/>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60" name="Shape 60"/>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grpSp>
        <p:nvGrpSpPr>
          <p:cNvPr id="61" name="Shape 61"/>
          <p:cNvGrpSpPr/>
          <p:nvPr/>
        </p:nvGrpSpPr>
        <p:grpSpPr>
          <a:xfrm>
            <a:off x="13449509" y="0"/>
            <a:ext cx="10170987" cy="10237733"/>
            <a:chOff x="5043503" y="0"/>
            <a:chExt cx="3814072" cy="3839102"/>
          </a:xfrm>
        </p:grpSpPr>
        <p:sp>
          <p:nvSpPr>
            <p:cNvPr id="62" name="Shape 62"/>
            <p:cNvSpPr/>
            <p:nvPr/>
          </p:nvSpPr>
          <p:spPr>
            <a:xfrm>
              <a:off x="8460975" y="1817775"/>
              <a:ext cx="396600" cy="396600"/>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63" name="Shape 63"/>
            <p:cNvSpPr/>
            <p:nvPr/>
          </p:nvSpPr>
          <p:spPr>
            <a:xfrm rot="-9830444">
              <a:off x="6469759" y="3480728"/>
              <a:ext cx="320148" cy="320148"/>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nvGrpSpPr>
            <p:cNvPr id="64" name="Shape 64"/>
            <p:cNvGrpSpPr/>
            <p:nvPr/>
          </p:nvGrpSpPr>
          <p:grpSpPr>
            <a:xfrm>
              <a:off x="7647812" y="2704283"/>
              <a:ext cx="635219" cy="635219"/>
              <a:chOff x="6725724" y="2701260"/>
              <a:chExt cx="1208101" cy="1208100"/>
            </a:xfrm>
          </p:grpSpPr>
          <p:sp>
            <p:nvSpPr>
              <p:cNvPr id="65" name="Shape 65"/>
              <p:cNvSpPr/>
              <p:nvPr/>
            </p:nvSpPr>
            <p:spPr>
              <a:xfrm rot="5400000">
                <a:off x="6725725" y="2701260"/>
                <a:ext cx="1208100" cy="1208100"/>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66" name="Shape 66"/>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67" name="Shape 67"/>
              <p:cNvSpPr/>
              <p:nvPr/>
            </p:nvSpPr>
            <p:spPr>
              <a:xfrm rot="5400000">
                <a:off x="6954988" y="2930398"/>
                <a:ext cx="749700" cy="749700"/>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68" name="Shape 68"/>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nvGrpSpPr>
            <p:cNvPr id="69" name="Shape 69"/>
            <p:cNvGrpSpPr/>
            <p:nvPr/>
          </p:nvGrpSpPr>
          <p:grpSpPr>
            <a:xfrm>
              <a:off x="7952720" y="179238"/>
              <a:ext cx="873165" cy="873003"/>
              <a:chOff x="7754428" y="208725"/>
              <a:chExt cx="541800" cy="541800"/>
            </a:xfrm>
          </p:grpSpPr>
          <p:sp>
            <p:nvSpPr>
              <p:cNvPr id="70" name="Shape 70"/>
              <p:cNvSpPr/>
              <p:nvPr/>
            </p:nvSpPr>
            <p:spPr>
              <a:xfrm rot="-8647347">
                <a:off x="7831319" y="285616"/>
                <a:ext cx="388018" cy="388018"/>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1" name="Shape 71"/>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72" name="Shape 72"/>
            <p:cNvSpPr/>
            <p:nvPr/>
          </p:nvSpPr>
          <p:spPr>
            <a:xfrm>
              <a:off x="5399840" y="356365"/>
              <a:ext cx="2577000" cy="2577000"/>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3" name="Shape 73"/>
            <p:cNvSpPr/>
            <p:nvPr/>
          </p:nvSpPr>
          <p:spPr>
            <a:xfrm rot="2043858">
              <a:off x="5503813" y="460310"/>
              <a:ext cx="2369480" cy="2369480"/>
            </a:xfrm>
            <a:prstGeom prst="ellipse">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4" name="Shape 74"/>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5" name="Shape 75"/>
            <p:cNvSpPr/>
            <p:nvPr/>
          </p:nvSpPr>
          <p:spPr>
            <a:xfrm rot="2044777">
              <a:off x="5911449" y="867729"/>
              <a:ext cx="1554223" cy="1554223"/>
            </a:xfrm>
            <a:prstGeom prst="ellipse">
              <a:avLst/>
            </a:prstGeom>
            <a:solidFill>
              <a:schemeClr val="accent3"/>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6" name="Shape 76"/>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77" name="Shape 77"/>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78" name="Shape 78"/>
          <p:cNvSpPr txBox="1">
            <a:spLocks noGrp="1"/>
          </p:cNvSpPr>
          <p:nvPr>
            <p:ph type="ctrTitle"/>
          </p:nvPr>
        </p:nvSpPr>
        <p:spPr>
          <a:xfrm>
            <a:off x="2197333" y="4303500"/>
            <a:ext cx="11348100" cy="4994400"/>
          </a:xfrm>
          <a:prstGeom prst="rect">
            <a:avLst/>
          </a:prstGeom>
        </p:spPr>
        <p:txBody>
          <a:bodyPr spcFirstLastPara="1" wrap="square" lIns="243800" tIns="243800" rIns="243800" bIns="243800" anchor="ctr" anchorCtr="0"/>
          <a:lstStyle>
            <a:lvl1pPr lvl="0" rtl="0">
              <a:spcBef>
                <a:spcPts val="0"/>
              </a:spcBef>
              <a:spcAft>
                <a:spcPts val="0"/>
              </a:spcAft>
              <a:buClr>
                <a:schemeClr val="lt1"/>
              </a:buClr>
              <a:buSzPts val="9600"/>
              <a:buNone/>
              <a:defRPr sz="9600">
                <a:solidFill>
                  <a:schemeClr val="lt1"/>
                </a:solidFill>
              </a:defRPr>
            </a:lvl1pPr>
            <a:lvl2pPr lvl="1" rtl="0">
              <a:spcBef>
                <a:spcPts val="0"/>
              </a:spcBef>
              <a:spcAft>
                <a:spcPts val="0"/>
              </a:spcAft>
              <a:buClr>
                <a:schemeClr val="lt1"/>
              </a:buClr>
              <a:buSzPts val="9600"/>
              <a:buNone/>
              <a:defRPr sz="9600">
                <a:solidFill>
                  <a:schemeClr val="lt1"/>
                </a:solidFill>
              </a:defRPr>
            </a:lvl2pPr>
            <a:lvl3pPr lvl="2" rtl="0">
              <a:spcBef>
                <a:spcPts val="0"/>
              </a:spcBef>
              <a:spcAft>
                <a:spcPts val="0"/>
              </a:spcAft>
              <a:buClr>
                <a:schemeClr val="lt1"/>
              </a:buClr>
              <a:buSzPts val="9600"/>
              <a:buNone/>
              <a:defRPr sz="9600">
                <a:solidFill>
                  <a:schemeClr val="lt1"/>
                </a:solidFill>
              </a:defRPr>
            </a:lvl3pPr>
            <a:lvl4pPr lvl="3" rtl="0">
              <a:spcBef>
                <a:spcPts val="0"/>
              </a:spcBef>
              <a:spcAft>
                <a:spcPts val="0"/>
              </a:spcAft>
              <a:buClr>
                <a:schemeClr val="lt1"/>
              </a:buClr>
              <a:buSzPts val="9600"/>
              <a:buNone/>
              <a:defRPr sz="9600">
                <a:solidFill>
                  <a:schemeClr val="lt1"/>
                </a:solidFill>
              </a:defRPr>
            </a:lvl4pPr>
            <a:lvl5pPr lvl="4" rtl="0">
              <a:spcBef>
                <a:spcPts val="0"/>
              </a:spcBef>
              <a:spcAft>
                <a:spcPts val="0"/>
              </a:spcAft>
              <a:buClr>
                <a:schemeClr val="lt1"/>
              </a:buClr>
              <a:buSzPts val="9600"/>
              <a:buNone/>
              <a:defRPr sz="9600">
                <a:solidFill>
                  <a:schemeClr val="lt1"/>
                </a:solidFill>
              </a:defRPr>
            </a:lvl5pPr>
            <a:lvl6pPr lvl="5" rtl="0">
              <a:spcBef>
                <a:spcPts val="0"/>
              </a:spcBef>
              <a:spcAft>
                <a:spcPts val="0"/>
              </a:spcAft>
              <a:buClr>
                <a:schemeClr val="lt1"/>
              </a:buClr>
              <a:buSzPts val="9600"/>
              <a:buNone/>
              <a:defRPr sz="9600">
                <a:solidFill>
                  <a:schemeClr val="lt1"/>
                </a:solidFill>
              </a:defRPr>
            </a:lvl6pPr>
            <a:lvl7pPr lvl="6" rtl="0">
              <a:spcBef>
                <a:spcPts val="0"/>
              </a:spcBef>
              <a:spcAft>
                <a:spcPts val="0"/>
              </a:spcAft>
              <a:buClr>
                <a:schemeClr val="lt1"/>
              </a:buClr>
              <a:buSzPts val="9600"/>
              <a:buNone/>
              <a:defRPr sz="9600">
                <a:solidFill>
                  <a:schemeClr val="lt1"/>
                </a:solidFill>
              </a:defRPr>
            </a:lvl7pPr>
            <a:lvl8pPr lvl="7" rtl="0">
              <a:spcBef>
                <a:spcPts val="0"/>
              </a:spcBef>
              <a:spcAft>
                <a:spcPts val="0"/>
              </a:spcAft>
              <a:buClr>
                <a:schemeClr val="lt1"/>
              </a:buClr>
              <a:buSzPts val="9600"/>
              <a:buNone/>
              <a:defRPr sz="9600">
                <a:solidFill>
                  <a:schemeClr val="lt1"/>
                </a:solidFill>
              </a:defRPr>
            </a:lvl8pPr>
            <a:lvl9pPr lvl="8" rtl="0">
              <a:spcBef>
                <a:spcPts val="0"/>
              </a:spcBef>
              <a:spcAft>
                <a:spcPts val="0"/>
              </a:spcAft>
              <a:buClr>
                <a:schemeClr val="lt1"/>
              </a:buClr>
              <a:buSzPts val="9600"/>
              <a:buNone/>
              <a:defRPr sz="9600">
                <a:solidFill>
                  <a:schemeClr val="lt1"/>
                </a:solidFill>
              </a:defRPr>
            </a:lvl9pPr>
          </a:lstStyle>
          <a:p>
            <a:endParaRPr/>
          </a:p>
        </p:txBody>
      </p:sp>
      <p:sp>
        <p:nvSpPr>
          <p:cNvPr id="79" name="Shape 79"/>
          <p:cNvSpPr txBox="1">
            <a:spLocks noGrp="1"/>
          </p:cNvSpPr>
          <p:nvPr>
            <p:ph type="subTitle" idx="1"/>
          </p:nvPr>
        </p:nvSpPr>
        <p:spPr>
          <a:xfrm>
            <a:off x="2197333" y="9590133"/>
            <a:ext cx="11348100" cy="1854300"/>
          </a:xfrm>
          <a:prstGeom prst="rect">
            <a:avLst/>
          </a:prstGeom>
        </p:spPr>
        <p:txBody>
          <a:bodyPr spcFirstLastPara="1" wrap="square" lIns="243800" tIns="243800" rIns="243800" bIns="243800" anchor="t" anchorCtr="0"/>
          <a:lstStyle>
            <a:lvl1pPr lvl="0" rtl="0">
              <a:lnSpc>
                <a:spcPct val="100000"/>
              </a:lnSpc>
              <a:spcBef>
                <a:spcPts val="0"/>
              </a:spcBef>
              <a:spcAft>
                <a:spcPts val="0"/>
              </a:spcAft>
              <a:buClr>
                <a:schemeClr val="lt1"/>
              </a:buClr>
              <a:buSzPts val="4300"/>
              <a:buNone/>
              <a:defRPr sz="4300">
                <a:solidFill>
                  <a:schemeClr val="lt1"/>
                </a:solidFill>
              </a:defRPr>
            </a:lvl1pPr>
            <a:lvl2pPr lvl="1" rtl="0">
              <a:lnSpc>
                <a:spcPct val="100000"/>
              </a:lnSpc>
              <a:spcBef>
                <a:spcPts val="0"/>
              </a:spcBef>
              <a:spcAft>
                <a:spcPts val="0"/>
              </a:spcAft>
              <a:buClr>
                <a:schemeClr val="lt1"/>
              </a:buClr>
              <a:buSzPts val="4300"/>
              <a:buNone/>
              <a:defRPr sz="4300">
                <a:solidFill>
                  <a:schemeClr val="lt1"/>
                </a:solidFill>
              </a:defRPr>
            </a:lvl2pPr>
            <a:lvl3pPr lvl="2" rtl="0">
              <a:lnSpc>
                <a:spcPct val="100000"/>
              </a:lnSpc>
              <a:spcBef>
                <a:spcPts val="0"/>
              </a:spcBef>
              <a:spcAft>
                <a:spcPts val="0"/>
              </a:spcAft>
              <a:buClr>
                <a:schemeClr val="lt1"/>
              </a:buClr>
              <a:buSzPts val="4300"/>
              <a:buNone/>
              <a:defRPr sz="4300">
                <a:solidFill>
                  <a:schemeClr val="lt1"/>
                </a:solidFill>
              </a:defRPr>
            </a:lvl3pPr>
            <a:lvl4pPr lvl="3" rtl="0">
              <a:lnSpc>
                <a:spcPct val="100000"/>
              </a:lnSpc>
              <a:spcBef>
                <a:spcPts val="0"/>
              </a:spcBef>
              <a:spcAft>
                <a:spcPts val="0"/>
              </a:spcAft>
              <a:buClr>
                <a:schemeClr val="lt1"/>
              </a:buClr>
              <a:buSzPts val="4300"/>
              <a:buNone/>
              <a:defRPr sz="4300">
                <a:solidFill>
                  <a:schemeClr val="lt1"/>
                </a:solidFill>
              </a:defRPr>
            </a:lvl4pPr>
            <a:lvl5pPr lvl="4" rtl="0">
              <a:lnSpc>
                <a:spcPct val="100000"/>
              </a:lnSpc>
              <a:spcBef>
                <a:spcPts val="0"/>
              </a:spcBef>
              <a:spcAft>
                <a:spcPts val="0"/>
              </a:spcAft>
              <a:buClr>
                <a:schemeClr val="lt1"/>
              </a:buClr>
              <a:buSzPts val="4300"/>
              <a:buNone/>
              <a:defRPr sz="4300">
                <a:solidFill>
                  <a:schemeClr val="lt1"/>
                </a:solidFill>
              </a:defRPr>
            </a:lvl5pPr>
            <a:lvl6pPr lvl="5" rtl="0">
              <a:lnSpc>
                <a:spcPct val="100000"/>
              </a:lnSpc>
              <a:spcBef>
                <a:spcPts val="0"/>
              </a:spcBef>
              <a:spcAft>
                <a:spcPts val="0"/>
              </a:spcAft>
              <a:buClr>
                <a:schemeClr val="lt1"/>
              </a:buClr>
              <a:buSzPts val="4300"/>
              <a:buNone/>
              <a:defRPr sz="4300">
                <a:solidFill>
                  <a:schemeClr val="lt1"/>
                </a:solidFill>
              </a:defRPr>
            </a:lvl6pPr>
            <a:lvl7pPr lvl="6" rtl="0">
              <a:lnSpc>
                <a:spcPct val="100000"/>
              </a:lnSpc>
              <a:spcBef>
                <a:spcPts val="0"/>
              </a:spcBef>
              <a:spcAft>
                <a:spcPts val="0"/>
              </a:spcAft>
              <a:buClr>
                <a:schemeClr val="lt1"/>
              </a:buClr>
              <a:buSzPts val="4300"/>
              <a:buNone/>
              <a:defRPr sz="4300">
                <a:solidFill>
                  <a:schemeClr val="lt1"/>
                </a:solidFill>
              </a:defRPr>
            </a:lvl7pPr>
            <a:lvl8pPr lvl="7" rtl="0">
              <a:lnSpc>
                <a:spcPct val="100000"/>
              </a:lnSpc>
              <a:spcBef>
                <a:spcPts val="0"/>
              </a:spcBef>
              <a:spcAft>
                <a:spcPts val="0"/>
              </a:spcAft>
              <a:buClr>
                <a:schemeClr val="lt1"/>
              </a:buClr>
              <a:buSzPts val="4300"/>
              <a:buNone/>
              <a:defRPr sz="4300">
                <a:solidFill>
                  <a:schemeClr val="lt1"/>
                </a:solidFill>
              </a:defRPr>
            </a:lvl8pPr>
            <a:lvl9pPr lvl="8" rtl="0">
              <a:lnSpc>
                <a:spcPct val="100000"/>
              </a:lnSpc>
              <a:spcBef>
                <a:spcPts val="0"/>
              </a:spcBef>
              <a:spcAft>
                <a:spcPts val="0"/>
              </a:spcAft>
              <a:buClr>
                <a:schemeClr val="lt1"/>
              </a:buClr>
              <a:buSzPts val="4300"/>
              <a:buNone/>
              <a:defRPr sz="4300">
                <a:solidFill>
                  <a:schemeClr val="lt1"/>
                </a:solidFill>
              </a:defRPr>
            </a:lvl9pPr>
          </a:lstStyle>
          <a:p>
            <a:endParaRPr/>
          </a:p>
        </p:txBody>
      </p:sp>
      <p:sp>
        <p:nvSpPr>
          <p:cNvPr id="80" name="Shape 80"/>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1"/>
        <p:cNvGrpSpPr/>
        <p:nvPr/>
      </p:nvGrpSpPr>
      <p:grpSpPr>
        <a:xfrm>
          <a:off x="0" y="0"/>
          <a:ext cx="0" cy="0"/>
          <a:chOff x="0" y="0"/>
          <a:chExt cx="0" cy="0"/>
        </a:xfrm>
      </p:grpSpPr>
      <p:grpSp>
        <p:nvGrpSpPr>
          <p:cNvPr id="82" name="Shape 82"/>
          <p:cNvGrpSpPr/>
          <p:nvPr/>
        </p:nvGrpSpPr>
        <p:grpSpPr>
          <a:xfrm>
            <a:off x="391388" y="9083"/>
            <a:ext cx="3288614" cy="3692140"/>
            <a:chOff x="146769" y="3406"/>
            <a:chExt cx="1233215" cy="1384535"/>
          </a:xfrm>
        </p:grpSpPr>
        <p:grpSp>
          <p:nvGrpSpPr>
            <p:cNvPr id="83" name="Shape 83"/>
            <p:cNvGrpSpPr/>
            <p:nvPr/>
          </p:nvGrpSpPr>
          <p:grpSpPr>
            <a:xfrm>
              <a:off x="1063183" y="3406"/>
              <a:ext cx="316800" cy="688513"/>
              <a:chOff x="1063183" y="3406"/>
              <a:chExt cx="316800" cy="688513"/>
            </a:xfrm>
          </p:grpSpPr>
          <p:sp>
            <p:nvSpPr>
              <p:cNvPr id="84" name="Shape 84"/>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85" name="Shape 85"/>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86" name="Shape 86"/>
            <p:cNvGrpSpPr/>
            <p:nvPr/>
          </p:nvGrpSpPr>
          <p:grpSpPr>
            <a:xfrm>
              <a:off x="604976" y="3406"/>
              <a:ext cx="316800" cy="1036524"/>
              <a:chOff x="604976" y="3406"/>
              <a:chExt cx="316800" cy="1036524"/>
            </a:xfrm>
          </p:grpSpPr>
          <p:sp>
            <p:nvSpPr>
              <p:cNvPr id="87" name="Shape 87"/>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88" name="Shape 88"/>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89" name="Shape 89"/>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90" name="Shape 90"/>
            <p:cNvGrpSpPr/>
            <p:nvPr/>
          </p:nvGrpSpPr>
          <p:grpSpPr>
            <a:xfrm>
              <a:off x="146769" y="3406"/>
              <a:ext cx="316800" cy="1384535"/>
              <a:chOff x="146769" y="3406"/>
              <a:chExt cx="316800" cy="1384535"/>
            </a:xfrm>
          </p:grpSpPr>
          <p:sp>
            <p:nvSpPr>
              <p:cNvPr id="91" name="Shape 91"/>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92" name="Shape 92"/>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93" name="Shape 9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94" name="Shape 94"/>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grpSp>
        <p:nvGrpSpPr>
          <p:cNvPr id="95" name="Shape 95"/>
          <p:cNvGrpSpPr/>
          <p:nvPr/>
        </p:nvGrpSpPr>
        <p:grpSpPr>
          <a:xfrm>
            <a:off x="18067115" y="7744119"/>
            <a:ext cx="5829800" cy="5972075"/>
            <a:chOff x="6775084" y="2904008"/>
            <a:chExt cx="2186148" cy="2239500"/>
          </a:xfrm>
        </p:grpSpPr>
        <p:grpSp>
          <p:nvGrpSpPr>
            <p:cNvPr id="96" name="Shape 96"/>
            <p:cNvGrpSpPr/>
            <p:nvPr/>
          </p:nvGrpSpPr>
          <p:grpSpPr>
            <a:xfrm>
              <a:off x="6775084" y="4253708"/>
              <a:ext cx="409500" cy="889800"/>
              <a:chOff x="6775084" y="4253708"/>
              <a:chExt cx="409500" cy="889800"/>
            </a:xfrm>
          </p:grpSpPr>
          <p:sp>
            <p:nvSpPr>
              <p:cNvPr id="97" name="Shape 97"/>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98" name="Shape 98"/>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99" name="Shape 99"/>
            <p:cNvGrpSpPr/>
            <p:nvPr/>
          </p:nvGrpSpPr>
          <p:grpSpPr>
            <a:xfrm>
              <a:off x="7367299" y="3804008"/>
              <a:ext cx="409500" cy="1339500"/>
              <a:chOff x="7367299" y="3804008"/>
              <a:chExt cx="409500" cy="1339500"/>
            </a:xfrm>
          </p:grpSpPr>
          <p:sp>
            <p:nvSpPr>
              <p:cNvPr id="100" name="Shape 100"/>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01" name="Shape 101"/>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02" name="Shape 102"/>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03" name="Shape 103"/>
            <p:cNvGrpSpPr/>
            <p:nvPr/>
          </p:nvGrpSpPr>
          <p:grpSpPr>
            <a:xfrm>
              <a:off x="7959516" y="3354008"/>
              <a:ext cx="409500" cy="1789500"/>
              <a:chOff x="7959516" y="3354008"/>
              <a:chExt cx="409500" cy="1789500"/>
            </a:xfrm>
          </p:grpSpPr>
          <p:sp>
            <p:nvSpPr>
              <p:cNvPr id="104" name="Shape 104"/>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05" name="Shape 105"/>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06" name="Shape 106"/>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07" name="Shape 107"/>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nvGrpSpPr>
            <p:cNvPr id="108" name="Shape 108"/>
            <p:cNvGrpSpPr/>
            <p:nvPr/>
          </p:nvGrpSpPr>
          <p:grpSpPr>
            <a:xfrm>
              <a:off x="8551731" y="2904008"/>
              <a:ext cx="409500" cy="2239500"/>
              <a:chOff x="8551731" y="2904008"/>
              <a:chExt cx="409500" cy="2239500"/>
            </a:xfrm>
          </p:grpSpPr>
          <p:sp>
            <p:nvSpPr>
              <p:cNvPr id="109" name="Shape 109"/>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10" name="Shape 110"/>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11" name="Shape 111"/>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12" name="Shape 112"/>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13" name="Shape 11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grpSp>
      <p:sp>
        <p:nvSpPr>
          <p:cNvPr id="114" name="Shape 114"/>
          <p:cNvSpPr txBox="1">
            <a:spLocks noGrp="1"/>
          </p:cNvSpPr>
          <p:nvPr>
            <p:ph type="title"/>
          </p:nvPr>
        </p:nvSpPr>
        <p:spPr>
          <a:xfrm>
            <a:off x="2197333" y="4303533"/>
            <a:ext cx="15620700" cy="4994400"/>
          </a:xfrm>
          <a:prstGeom prst="rect">
            <a:avLst/>
          </a:prstGeom>
        </p:spPr>
        <p:txBody>
          <a:bodyPr spcFirstLastPara="1" wrap="square" lIns="243800" tIns="243800" rIns="243800" bIns="243800" anchor="ctr" anchorCtr="0"/>
          <a:lstStyle>
            <a:lvl1pPr lvl="0" rtl="0">
              <a:spcBef>
                <a:spcPts val="0"/>
              </a:spcBef>
              <a:spcAft>
                <a:spcPts val="0"/>
              </a:spcAft>
              <a:buClr>
                <a:schemeClr val="lt1"/>
              </a:buClr>
              <a:buSzPts val="9600"/>
              <a:buNone/>
              <a:defRPr sz="9600">
                <a:solidFill>
                  <a:schemeClr val="lt1"/>
                </a:solidFill>
              </a:defRPr>
            </a:lvl1pPr>
            <a:lvl2pPr lvl="1" rtl="0">
              <a:spcBef>
                <a:spcPts val="0"/>
              </a:spcBef>
              <a:spcAft>
                <a:spcPts val="0"/>
              </a:spcAft>
              <a:buClr>
                <a:schemeClr val="lt1"/>
              </a:buClr>
              <a:buSzPts val="9600"/>
              <a:buNone/>
              <a:defRPr sz="9600">
                <a:solidFill>
                  <a:schemeClr val="lt1"/>
                </a:solidFill>
              </a:defRPr>
            </a:lvl2pPr>
            <a:lvl3pPr lvl="2" rtl="0">
              <a:spcBef>
                <a:spcPts val="0"/>
              </a:spcBef>
              <a:spcAft>
                <a:spcPts val="0"/>
              </a:spcAft>
              <a:buClr>
                <a:schemeClr val="lt1"/>
              </a:buClr>
              <a:buSzPts val="9600"/>
              <a:buNone/>
              <a:defRPr sz="9600">
                <a:solidFill>
                  <a:schemeClr val="lt1"/>
                </a:solidFill>
              </a:defRPr>
            </a:lvl3pPr>
            <a:lvl4pPr lvl="3" rtl="0">
              <a:spcBef>
                <a:spcPts val="0"/>
              </a:spcBef>
              <a:spcAft>
                <a:spcPts val="0"/>
              </a:spcAft>
              <a:buClr>
                <a:schemeClr val="lt1"/>
              </a:buClr>
              <a:buSzPts val="9600"/>
              <a:buNone/>
              <a:defRPr sz="9600">
                <a:solidFill>
                  <a:schemeClr val="lt1"/>
                </a:solidFill>
              </a:defRPr>
            </a:lvl4pPr>
            <a:lvl5pPr lvl="4" rtl="0">
              <a:spcBef>
                <a:spcPts val="0"/>
              </a:spcBef>
              <a:spcAft>
                <a:spcPts val="0"/>
              </a:spcAft>
              <a:buClr>
                <a:schemeClr val="lt1"/>
              </a:buClr>
              <a:buSzPts val="9600"/>
              <a:buNone/>
              <a:defRPr sz="9600">
                <a:solidFill>
                  <a:schemeClr val="lt1"/>
                </a:solidFill>
              </a:defRPr>
            </a:lvl5pPr>
            <a:lvl6pPr lvl="5" rtl="0">
              <a:spcBef>
                <a:spcPts val="0"/>
              </a:spcBef>
              <a:spcAft>
                <a:spcPts val="0"/>
              </a:spcAft>
              <a:buClr>
                <a:schemeClr val="lt1"/>
              </a:buClr>
              <a:buSzPts val="9600"/>
              <a:buNone/>
              <a:defRPr sz="9600">
                <a:solidFill>
                  <a:schemeClr val="lt1"/>
                </a:solidFill>
              </a:defRPr>
            </a:lvl6pPr>
            <a:lvl7pPr lvl="6" rtl="0">
              <a:spcBef>
                <a:spcPts val="0"/>
              </a:spcBef>
              <a:spcAft>
                <a:spcPts val="0"/>
              </a:spcAft>
              <a:buClr>
                <a:schemeClr val="lt1"/>
              </a:buClr>
              <a:buSzPts val="9600"/>
              <a:buNone/>
              <a:defRPr sz="9600">
                <a:solidFill>
                  <a:schemeClr val="lt1"/>
                </a:solidFill>
              </a:defRPr>
            </a:lvl7pPr>
            <a:lvl8pPr lvl="7" rtl="0">
              <a:spcBef>
                <a:spcPts val="0"/>
              </a:spcBef>
              <a:spcAft>
                <a:spcPts val="0"/>
              </a:spcAft>
              <a:buClr>
                <a:schemeClr val="lt1"/>
              </a:buClr>
              <a:buSzPts val="9600"/>
              <a:buNone/>
              <a:defRPr sz="9600">
                <a:solidFill>
                  <a:schemeClr val="lt1"/>
                </a:solidFill>
              </a:defRPr>
            </a:lvl8pPr>
            <a:lvl9pPr lvl="8" rtl="0">
              <a:spcBef>
                <a:spcPts val="0"/>
              </a:spcBef>
              <a:spcAft>
                <a:spcPts val="0"/>
              </a:spcAft>
              <a:buClr>
                <a:schemeClr val="lt1"/>
              </a:buClr>
              <a:buSzPts val="9600"/>
              <a:buNone/>
              <a:defRPr sz="9600">
                <a:solidFill>
                  <a:schemeClr val="lt1"/>
                </a:solidFill>
              </a:defRPr>
            </a:lvl9pPr>
          </a:lstStyle>
          <a:p>
            <a:endParaRPr/>
          </a:p>
        </p:txBody>
      </p:sp>
      <p:sp>
        <p:nvSpPr>
          <p:cNvPr id="115" name="Shape 115"/>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grpSp>
        <p:nvGrpSpPr>
          <p:cNvPr id="117" name="Shape 117"/>
          <p:cNvGrpSpPr/>
          <p:nvPr/>
        </p:nvGrpSpPr>
        <p:grpSpPr>
          <a:xfrm>
            <a:off x="1669242" y="798337"/>
            <a:ext cx="2664831" cy="2664831"/>
            <a:chOff x="348199" y="179450"/>
            <a:chExt cx="1116300" cy="1116300"/>
          </a:xfrm>
        </p:grpSpPr>
        <p:sp>
          <p:nvSpPr>
            <p:cNvPr id="118" name="Shape 11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19" name="Shape 11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20" name="Shape 120"/>
          <p:cNvSpPr txBox="1">
            <a:spLocks noGrp="1"/>
          </p:cNvSpPr>
          <p:nvPr>
            <p:ph type="title"/>
          </p:nvPr>
        </p:nvSpPr>
        <p:spPr>
          <a:xfrm>
            <a:off x="3476800" y="1596200"/>
            <a:ext cx="18747900" cy="2664900"/>
          </a:xfrm>
          <a:prstGeom prst="rect">
            <a:avLst/>
          </a:prstGeom>
        </p:spPr>
        <p:txBody>
          <a:bodyPr spcFirstLastPara="1" wrap="square" lIns="243800" tIns="243800" rIns="243800" bIns="243800" anchor="t" anchorCtr="0"/>
          <a:lstStyle>
            <a:lvl1pPr lvl="0" rtl="0">
              <a:spcBef>
                <a:spcPts val="0"/>
              </a:spcBef>
              <a:spcAft>
                <a:spcPts val="0"/>
              </a:spcAft>
              <a:buSzPts val="7500"/>
              <a:buNone/>
              <a:defRPr/>
            </a:lvl1pPr>
            <a:lvl2pPr lvl="1" rtl="0">
              <a:spcBef>
                <a:spcPts val="0"/>
              </a:spcBef>
              <a:spcAft>
                <a:spcPts val="0"/>
              </a:spcAft>
              <a:buSzPts val="7500"/>
              <a:buNone/>
              <a:defRPr/>
            </a:lvl2pPr>
            <a:lvl3pPr lvl="2" rtl="0">
              <a:spcBef>
                <a:spcPts val="0"/>
              </a:spcBef>
              <a:spcAft>
                <a:spcPts val="0"/>
              </a:spcAft>
              <a:buSzPts val="7500"/>
              <a:buNone/>
              <a:defRPr/>
            </a:lvl3pPr>
            <a:lvl4pPr lvl="3" rtl="0">
              <a:spcBef>
                <a:spcPts val="0"/>
              </a:spcBef>
              <a:spcAft>
                <a:spcPts val="0"/>
              </a:spcAft>
              <a:buSzPts val="7500"/>
              <a:buNone/>
              <a:defRPr/>
            </a:lvl4pPr>
            <a:lvl5pPr lvl="4" rtl="0">
              <a:spcBef>
                <a:spcPts val="0"/>
              </a:spcBef>
              <a:spcAft>
                <a:spcPts val="0"/>
              </a:spcAft>
              <a:buSzPts val="7500"/>
              <a:buNone/>
              <a:defRPr/>
            </a:lvl5pPr>
            <a:lvl6pPr lvl="5" rtl="0">
              <a:spcBef>
                <a:spcPts val="0"/>
              </a:spcBef>
              <a:spcAft>
                <a:spcPts val="0"/>
              </a:spcAft>
              <a:buSzPts val="7500"/>
              <a:buNone/>
              <a:defRPr/>
            </a:lvl6pPr>
            <a:lvl7pPr lvl="6" rtl="0">
              <a:spcBef>
                <a:spcPts val="0"/>
              </a:spcBef>
              <a:spcAft>
                <a:spcPts val="0"/>
              </a:spcAft>
              <a:buSzPts val="7500"/>
              <a:buNone/>
              <a:defRPr/>
            </a:lvl7pPr>
            <a:lvl8pPr lvl="7" rtl="0">
              <a:spcBef>
                <a:spcPts val="0"/>
              </a:spcBef>
              <a:spcAft>
                <a:spcPts val="0"/>
              </a:spcAft>
              <a:buSzPts val="7500"/>
              <a:buNone/>
              <a:defRPr/>
            </a:lvl8pPr>
            <a:lvl9pPr lvl="8" rtl="0">
              <a:spcBef>
                <a:spcPts val="0"/>
              </a:spcBef>
              <a:spcAft>
                <a:spcPts val="0"/>
              </a:spcAft>
              <a:buSzPts val="7500"/>
              <a:buNone/>
              <a:defRPr/>
            </a:lvl9pPr>
          </a:lstStyle>
          <a:p>
            <a:endParaRPr/>
          </a:p>
        </p:txBody>
      </p:sp>
      <p:sp>
        <p:nvSpPr>
          <p:cNvPr id="121" name="Shape 121"/>
          <p:cNvSpPr txBox="1">
            <a:spLocks noGrp="1"/>
          </p:cNvSpPr>
          <p:nvPr>
            <p:ph type="body" idx="1"/>
          </p:nvPr>
        </p:nvSpPr>
        <p:spPr>
          <a:xfrm>
            <a:off x="3476800" y="5306800"/>
            <a:ext cx="18747900" cy="6777600"/>
          </a:xfrm>
          <a:prstGeom prst="rect">
            <a:avLst/>
          </a:prstGeom>
        </p:spPr>
        <p:txBody>
          <a:bodyPr spcFirstLastPara="1" wrap="square" lIns="243800" tIns="243800" rIns="243800" bIns="243800" anchor="t" anchorCtr="0"/>
          <a:lstStyle>
            <a:lvl1pPr marL="457200" lvl="0" indent="-450850" rtl="0">
              <a:spcBef>
                <a:spcPts val="0"/>
              </a:spcBef>
              <a:spcAft>
                <a:spcPts val="0"/>
              </a:spcAft>
              <a:buSzPts val="3500"/>
              <a:buChar char="●"/>
              <a:defRPr/>
            </a:lvl1pPr>
            <a:lvl2pPr marL="914400" lvl="1" indent="-412750" rtl="0">
              <a:spcBef>
                <a:spcPts val="4300"/>
              </a:spcBef>
              <a:spcAft>
                <a:spcPts val="0"/>
              </a:spcAft>
              <a:buSzPts val="2900"/>
              <a:buChar char="○"/>
              <a:defRPr/>
            </a:lvl2pPr>
            <a:lvl3pPr marL="1371600" lvl="2" indent="-412750" rtl="0">
              <a:spcBef>
                <a:spcPts val="4300"/>
              </a:spcBef>
              <a:spcAft>
                <a:spcPts val="0"/>
              </a:spcAft>
              <a:buSzPts val="2900"/>
              <a:buChar char="■"/>
              <a:defRPr/>
            </a:lvl3pPr>
            <a:lvl4pPr marL="1828800" lvl="3" indent="-412750" rtl="0">
              <a:spcBef>
                <a:spcPts val="4300"/>
              </a:spcBef>
              <a:spcAft>
                <a:spcPts val="0"/>
              </a:spcAft>
              <a:buSzPts val="2900"/>
              <a:buChar char="●"/>
              <a:defRPr/>
            </a:lvl4pPr>
            <a:lvl5pPr marL="2286000" lvl="4" indent="-412750" rtl="0">
              <a:spcBef>
                <a:spcPts val="4300"/>
              </a:spcBef>
              <a:spcAft>
                <a:spcPts val="0"/>
              </a:spcAft>
              <a:buSzPts val="2900"/>
              <a:buChar char="○"/>
              <a:defRPr/>
            </a:lvl5pPr>
            <a:lvl6pPr marL="2743200" lvl="5" indent="-412750" rtl="0">
              <a:spcBef>
                <a:spcPts val="4300"/>
              </a:spcBef>
              <a:spcAft>
                <a:spcPts val="0"/>
              </a:spcAft>
              <a:buSzPts val="2900"/>
              <a:buChar char="■"/>
              <a:defRPr/>
            </a:lvl6pPr>
            <a:lvl7pPr marL="3200400" lvl="6" indent="-412750" rtl="0">
              <a:spcBef>
                <a:spcPts val="4300"/>
              </a:spcBef>
              <a:spcAft>
                <a:spcPts val="0"/>
              </a:spcAft>
              <a:buSzPts val="2900"/>
              <a:buChar char="●"/>
              <a:defRPr/>
            </a:lvl7pPr>
            <a:lvl8pPr marL="3657600" lvl="7" indent="-412750" rtl="0">
              <a:spcBef>
                <a:spcPts val="4300"/>
              </a:spcBef>
              <a:spcAft>
                <a:spcPts val="0"/>
              </a:spcAft>
              <a:buSzPts val="2900"/>
              <a:buChar char="○"/>
              <a:defRPr/>
            </a:lvl8pPr>
            <a:lvl9pPr marL="4114800" lvl="8" indent="-412750" rtl="0">
              <a:spcBef>
                <a:spcPts val="4300"/>
              </a:spcBef>
              <a:spcAft>
                <a:spcPts val="4300"/>
              </a:spcAft>
              <a:buSzPts val="2900"/>
              <a:buChar char="■"/>
              <a:defRPr/>
            </a:lvl9pPr>
          </a:lstStyle>
          <a:p>
            <a:endParaRPr/>
          </a:p>
        </p:txBody>
      </p:sp>
      <p:sp>
        <p:nvSpPr>
          <p:cNvPr id="122" name="Shape 122"/>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grpSp>
        <p:nvGrpSpPr>
          <p:cNvPr id="124" name="Shape 124"/>
          <p:cNvGrpSpPr/>
          <p:nvPr/>
        </p:nvGrpSpPr>
        <p:grpSpPr>
          <a:xfrm>
            <a:off x="1669242" y="798337"/>
            <a:ext cx="2664831" cy="2664831"/>
            <a:chOff x="348199" y="179450"/>
            <a:chExt cx="1116300" cy="1116300"/>
          </a:xfrm>
        </p:grpSpPr>
        <p:sp>
          <p:nvSpPr>
            <p:cNvPr id="125" name="Shape 12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sp>
          <p:nvSpPr>
            <p:cNvPr id="126" name="Shape 12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243800" tIns="243800" rIns="243800" bIns="243800" anchor="ctr" anchorCtr="0">
              <a:noAutofit/>
            </a:bodyPr>
            <a:lstStyle/>
            <a:p>
              <a:pPr marL="0" lvl="0" indent="0">
                <a:spcBef>
                  <a:spcPts val="0"/>
                </a:spcBef>
                <a:spcAft>
                  <a:spcPts val="0"/>
                </a:spcAft>
                <a:buNone/>
              </a:pPr>
              <a:endParaRPr/>
            </a:p>
          </p:txBody>
        </p:sp>
      </p:grpSp>
      <p:sp>
        <p:nvSpPr>
          <p:cNvPr id="127" name="Shape 127"/>
          <p:cNvSpPr txBox="1">
            <a:spLocks noGrp="1"/>
          </p:cNvSpPr>
          <p:nvPr>
            <p:ph type="title"/>
          </p:nvPr>
        </p:nvSpPr>
        <p:spPr>
          <a:xfrm>
            <a:off x="3476800" y="1596200"/>
            <a:ext cx="18747900" cy="2664900"/>
          </a:xfrm>
          <a:prstGeom prst="rect">
            <a:avLst/>
          </a:prstGeom>
        </p:spPr>
        <p:txBody>
          <a:bodyPr spcFirstLastPara="1" wrap="square" lIns="243800" tIns="243800" rIns="243800" bIns="243800" anchor="t" anchorCtr="0"/>
          <a:lstStyle>
            <a:lvl1pPr lvl="0" rtl="0">
              <a:spcBef>
                <a:spcPts val="0"/>
              </a:spcBef>
              <a:spcAft>
                <a:spcPts val="0"/>
              </a:spcAft>
              <a:buSzPts val="7500"/>
              <a:buNone/>
              <a:defRPr/>
            </a:lvl1pPr>
            <a:lvl2pPr lvl="1" rtl="0">
              <a:spcBef>
                <a:spcPts val="0"/>
              </a:spcBef>
              <a:spcAft>
                <a:spcPts val="0"/>
              </a:spcAft>
              <a:buSzPts val="7500"/>
              <a:buNone/>
              <a:defRPr/>
            </a:lvl2pPr>
            <a:lvl3pPr lvl="2" rtl="0">
              <a:spcBef>
                <a:spcPts val="0"/>
              </a:spcBef>
              <a:spcAft>
                <a:spcPts val="0"/>
              </a:spcAft>
              <a:buSzPts val="7500"/>
              <a:buNone/>
              <a:defRPr/>
            </a:lvl3pPr>
            <a:lvl4pPr lvl="3" rtl="0">
              <a:spcBef>
                <a:spcPts val="0"/>
              </a:spcBef>
              <a:spcAft>
                <a:spcPts val="0"/>
              </a:spcAft>
              <a:buSzPts val="7500"/>
              <a:buNone/>
              <a:defRPr/>
            </a:lvl4pPr>
            <a:lvl5pPr lvl="4" rtl="0">
              <a:spcBef>
                <a:spcPts val="0"/>
              </a:spcBef>
              <a:spcAft>
                <a:spcPts val="0"/>
              </a:spcAft>
              <a:buSzPts val="7500"/>
              <a:buNone/>
              <a:defRPr/>
            </a:lvl5pPr>
            <a:lvl6pPr lvl="5" rtl="0">
              <a:spcBef>
                <a:spcPts val="0"/>
              </a:spcBef>
              <a:spcAft>
                <a:spcPts val="0"/>
              </a:spcAft>
              <a:buSzPts val="7500"/>
              <a:buNone/>
              <a:defRPr/>
            </a:lvl6pPr>
            <a:lvl7pPr lvl="6" rtl="0">
              <a:spcBef>
                <a:spcPts val="0"/>
              </a:spcBef>
              <a:spcAft>
                <a:spcPts val="0"/>
              </a:spcAft>
              <a:buSzPts val="7500"/>
              <a:buNone/>
              <a:defRPr/>
            </a:lvl7pPr>
            <a:lvl8pPr lvl="7" rtl="0">
              <a:spcBef>
                <a:spcPts val="0"/>
              </a:spcBef>
              <a:spcAft>
                <a:spcPts val="0"/>
              </a:spcAft>
              <a:buSzPts val="7500"/>
              <a:buNone/>
              <a:defRPr/>
            </a:lvl8pPr>
            <a:lvl9pPr lvl="8" rtl="0">
              <a:spcBef>
                <a:spcPts val="0"/>
              </a:spcBef>
              <a:spcAft>
                <a:spcPts val="0"/>
              </a:spcAft>
              <a:buSzPts val="7500"/>
              <a:buNone/>
              <a:defRPr/>
            </a:lvl9pPr>
          </a:lstStyle>
          <a:p>
            <a:endParaRPr/>
          </a:p>
        </p:txBody>
      </p:sp>
      <p:sp>
        <p:nvSpPr>
          <p:cNvPr id="128" name="Shape 128"/>
          <p:cNvSpPr txBox="1">
            <a:spLocks noGrp="1"/>
          </p:cNvSpPr>
          <p:nvPr>
            <p:ph type="body" idx="1"/>
          </p:nvPr>
        </p:nvSpPr>
        <p:spPr>
          <a:xfrm>
            <a:off x="3476800" y="5306800"/>
            <a:ext cx="9147900" cy="6777600"/>
          </a:xfrm>
          <a:prstGeom prst="rect">
            <a:avLst/>
          </a:prstGeom>
        </p:spPr>
        <p:txBody>
          <a:bodyPr spcFirstLastPara="1" wrap="square" lIns="243800" tIns="243800" rIns="243800" bIns="243800" anchor="t" anchorCtr="0"/>
          <a:lstStyle>
            <a:lvl1pPr marL="457200" lvl="0" indent="-450850" rtl="0">
              <a:spcBef>
                <a:spcPts val="0"/>
              </a:spcBef>
              <a:spcAft>
                <a:spcPts val="0"/>
              </a:spcAft>
              <a:buSzPts val="3500"/>
              <a:buChar char="●"/>
              <a:defRPr/>
            </a:lvl1pPr>
            <a:lvl2pPr marL="914400" lvl="1" indent="-412750" rtl="0">
              <a:spcBef>
                <a:spcPts val="4300"/>
              </a:spcBef>
              <a:spcAft>
                <a:spcPts val="0"/>
              </a:spcAft>
              <a:buSzPts val="2900"/>
              <a:buChar char="○"/>
              <a:defRPr/>
            </a:lvl2pPr>
            <a:lvl3pPr marL="1371600" lvl="2" indent="-412750" rtl="0">
              <a:spcBef>
                <a:spcPts val="4300"/>
              </a:spcBef>
              <a:spcAft>
                <a:spcPts val="0"/>
              </a:spcAft>
              <a:buSzPts val="2900"/>
              <a:buChar char="■"/>
              <a:defRPr/>
            </a:lvl3pPr>
            <a:lvl4pPr marL="1828800" lvl="3" indent="-412750" rtl="0">
              <a:spcBef>
                <a:spcPts val="4300"/>
              </a:spcBef>
              <a:spcAft>
                <a:spcPts val="0"/>
              </a:spcAft>
              <a:buSzPts val="2900"/>
              <a:buChar char="●"/>
              <a:defRPr/>
            </a:lvl4pPr>
            <a:lvl5pPr marL="2286000" lvl="4" indent="-412750" rtl="0">
              <a:spcBef>
                <a:spcPts val="4300"/>
              </a:spcBef>
              <a:spcAft>
                <a:spcPts val="0"/>
              </a:spcAft>
              <a:buSzPts val="2900"/>
              <a:buChar char="○"/>
              <a:defRPr/>
            </a:lvl5pPr>
            <a:lvl6pPr marL="2743200" lvl="5" indent="-412750" rtl="0">
              <a:spcBef>
                <a:spcPts val="4300"/>
              </a:spcBef>
              <a:spcAft>
                <a:spcPts val="0"/>
              </a:spcAft>
              <a:buSzPts val="2900"/>
              <a:buChar char="■"/>
              <a:defRPr/>
            </a:lvl6pPr>
            <a:lvl7pPr marL="3200400" lvl="6" indent="-412750" rtl="0">
              <a:spcBef>
                <a:spcPts val="4300"/>
              </a:spcBef>
              <a:spcAft>
                <a:spcPts val="0"/>
              </a:spcAft>
              <a:buSzPts val="2900"/>
              <a:buChar char="●"/>
              <a:defRPr/>
            </a:lvl7pPr>
            <a:lvl8pPr marL="3657600" lvl="7" indent="-412750" rtl="0">
              <a:spcBef>
                <a:spcPts val="4300"/>
              </a:spcBef>
              <a:spcAft>
                <a:spcPts val="0"/>
              </a:spcAft>
              <a:buSzPts val="2900"/>
              <a:buChar char="○"/>
              <a:defRPr/>
            </a:lvl8pPr>
            <a:lvl9pPr marL="4114800" lvl="8" indent="-412750" rtl="0">
              <a:spcBef>
                <a:spcPts val="4300"/>
              </a:spcBef>
              <a:spcAft>
                <a:spcPts val="4300"/>
              </a:spcAft>
              <a:buSzPts val="2900"/>
              <a:buChar char="■"/>
              <a:defRPr/>
            </a:lvl9pPr>
          </a:lstStyle>
          <a:p>
            <a:endParaRPr/>
          </a:p>
        </p:txBody>
      </p:sp>
      <p:sp>
        <p:nvSpPr>
          <p:cNvPr id="129" name="Shape 129"/>
          <p:cNvSpPr txBox="1">
            <a:spLocks noGrp="1"/>
          </p:cNvSpPr>
          <p:nvPr>
            <p:ph type="body" idx="2"/>
          </p:nvPr>
        </p:nvSpPr>
        <p:spPr>
          <a:xfrm>
            <a:off x="13076400" y="5306800"/>
            <a:ext cx="9147900" cy="6777600"/>
          </a:xfrm>
          <a:prstGeom prst="rect">
            <a:avLst/>
          </a:prstGeom>
        </p:spPr>
        <p:txBody>
          <a:bodyPr spcFirstLastPara="1" wrap="square" lIns="243800" tIns="243800" rIns="243800" bIns="243800" anchor="t" anchorCtr="0"/>
          <a:lstStyle>
            <a:lvl1pPr marL="457200" lvl="0" indent="-450850" rtl="0">
              <a:spcBef>
                <a:spcPts val="0"/>
              </a:spcBef>
              <a:spcAft>
                <a:spcPts val="0"/>
              </a:spcAft>
              <a:buSzPts val="3500"/>
              <a:buChar char="●"/>
              <a:defRPr/>
            </a:lvl1pPr>
            <a:lvl2pPr marL="914400" lvl="1" indent="-412750" rtl="0">
              <a:spcBef>
                <a:spcPts val="4300"/>
              </a:spcBef>
              <a:spcAft>
                <a:spcPts val="0"/>
              </a:spcAft>
              <a:buSzPts val="2900"/>
              <a:buChar char="○"/>
              <a:defRPr/>
            </a:lvl2pPr>
            <a:lvl3pPr marL="1371600" lvl="2" indent="-412750" rtl="0">
              <a:spcBef>
                <a:spcPts val="4300"/>
              </a:spcBef>
              <a:spcAft>
                <a:spcPts val="0"/>
              </a:spcAft>
              <a:buSzPts val="2900"/>
              <a:buChar char="■"/>
              <a:defRPr/>
            </a:lvl3pPr>
            <a:lvl4pPr marL="1828800" lvl="3" indent="-412750" rtl="0">
              <a:spcBef>
                <a:spcPts val="4300"/>
              </a:spcBef>
              <a:spcAft>
                <a:spcPts val="0"/>
              </a:spcAft>
              <a:buSzPts val="2900"/>
              <a:buChar char="●"/>
              <a:defRPr/>
            </a:lvl4pPr>
            <a:lvl5pPr marL="2286000" lvl="4" indent="-412750" rtl="0">
              <a:spcBef>
                <a:spcPts val="4300"/>
              </a:spcBef>
              <a:spcAft>
                <a:spcPts val="0"/>
              </a:spcAft>
              <a:buSzPts val="2900"/>
              <a:buChar char="○"/>
              <a:defRPr/>
            </a:lvl5pPr>
            <a:lvl6pPr marL="2743200" lvl="5" indent="-412750" rtl="0">
              <a:spcBef>
                <a:spcPts val="4300"/>
              </a:spcBef>
              <a:spcAft>
                <a:spcPts val="0"/>
              </a:spcAft>
              <a:buSzPts val="2900"/>
              <a:buChar char="■"/>
              <a:defRPr/>
            </a:lvl6pPr>
            <a:lvl7pPr marL="3200400" lvl="6" indent="-412750" rtl="0">
              <a:spcBef>
                <a:spcPts val="4300"/>
              </a:spcBef>
              <a:spcAft>
                <a:spcPts val="0"/>
              </a:spcAft>
              <a:buSzPts val="2900"/>
              <a:buChar char="●"/>
              <a:defRPr/>
            </a:lvl7pPr>
            <a:lvl8pPr marL="3657600" lvl="7" indent="-412750" rtl="0">
              <a:spcBef>
                <a:spcPts val="4300"/>
              </a:spcBef>
              <a:spcAft>
                <a:spcPts val="0"/>
              </a:spcAft>
              <a:buSzPts val="2900"/>
              <a:buChar char="○"/>
              <a:defRPr/>
            </a:lvl8pPr>
            <a:lvl9pPr marL="4114800" lvl="8" indent="-412750" rtl="0">
              <a:spcBef>
                <a:spcPts val="4300"/>
              </a:spcBef>
              <a:spcAft>
                <a:spcPts val="4300"/>
              </a:spcAft>
              <a:buSzPts val="2900"/>
              <a:buChar char="■"/>
              <a:defRPr/>
            </a:lvl9pPr>
          </a:lstStyle>
          <a:p>
            <a:endParaRPr/>
          </a:p>
        </p:txBody>
      </p:sp>
      <p:sp>
        <p:nvSpPr>
          <p:cNvPr id="130" name="Shape 130"/>
          <p:cNvSpPr txBox="1">
            <a:spLocks noGrp="1"/>
          </p:cNvSpPr>
          <p:nvPr>
            <p:ph type="sldNum" idx="12"/>
          </p:nvPr>
        </p:nvSpPr>
        <p:spPr>
          <a:xfrm>
            <a:off x="22536123" y="12631935"/>
            <a:ext cx="1463100" cy="104970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7" name="Shape 7"/>
          <p:cNvSpPr txBox="1">
            <a:spLocks noGrp="1"/>
          </p:cNvSpPr>
          <p:nvPr>
            <p:ph type="title"/>
          </p:nvPr>
        </p:nvSpPr>
        <p:spPr>
          <a:xfrm>
            <a:off x="2275632" y="2851625"/>
            <a:ext cx="20828001" cy="4648201"/>
          </a:xfrm>
          <a:prstGeom prst="rect">
            <a:avLst/>
          </a:prstGeom>
          <a:noFill/>
          <a:ln>
            <a:noFill/>
          </a:ln>
        </p:spPr>
        <p:txBody>
          <a:bodyPr spcFirstLastPara="1" wrap="square" lIns="91425" tIns="91425" rIns="91425" bIns="91425"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8" name="Shape 8"/>
          <p:cNvSpPr txBox="1">
            <a:spLocks noGrp="1"/>
          </p:cNvSpPr>
          <p:nvPr>
            <p:ph type="body" idx="1"/>
          </p:nvPr>
        </p:nvSpPr>
        <p:spPr>
          <a:xfrm>
            <a:off x="1778000" y="7073900"/>
            <a:ext cx="20828000" cy="1587500"/>
          </a:xfrm>
          <a:prstGeom prst="rect">
            <a:avLst/>
          </a:prstGeom>
          <a:noFill/>
          <a:ln>
            <a:noFill/>
          </a:ln>
        </p:spPr>
        <p:txBody>
          <a:bodyPr spcFirstLastPara="1" wrap="square" lIns="91425" tIns="91425" rIns="91425" bIns="91425" anchor="t" anchorCtr="0"/>
          <a:lstStyle>
            <a:lvl1pPr marL="457200" marR="0" lvl="0"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1pPr>
            <a:lvl2pPr marL="914400" marR="0" lvl="1"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2pPr>
            <a:lvl3pPr marL="1371600" marR="0" lvl="2"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3pPr>
            <a:lvl4pPr marL="1828800" marR="0" lvl="3"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4pPr>
            <a:lvl5pPr marL="2286000" marR="0" lvl="4"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5pPr>
            <a:lvl6pPr marL="2743200" marR="0" lvl="5"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6pPr>
            <a:lvl7pPr marL="3200400" marR="0" lvl="6"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7pPr>
            <a:lvl8pPr marL="3657600" marR="0" lvl="7"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8pPr>
            <a:lvl9pPr marL="4114800" marR="0" lvl="8"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txBox="1">
            <a:spLocks noGrp="1"/>
          </p:cNvSpPr>
          <p:nvPr>
            <p:ph type="sldNum" idx="12"/>
          </p:nvPr>
        </p:nvSpPr>
        <p:spPr>
          <a:xfrm>
            <a:off x="11959031" y="13081000"/>
            <a:ext cx="453600" cy="4608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5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sp>
        <p:nvSpPr>
          <p:cNvPr id="25" name="Shape 25"/>
          <p:cNvSpPr txBox="1">
            <a:spLocks noGrp="1"/>
          </p:cNvSpPr>
          <p:nvPr>
            <p:ph type="title"/>
          </p:nvPr>
        </p:nvSpPr>
        <p:spPr>
          <a:xfrm>
            <a:off x="2275632" y="2851625"/>
            <a:ext cx="20828100" cy="4647900"/>
          </a:xfrm>
          <a:prstGeom prst="rect">
            <a:avLst/>
          </a:prstGeom>
          <a:noFill/>
          <a:ln>
            <a:noFill/>
          </a:ln>
        </p:spPr>
        <p:txBody>
          <a:bodyPr spcFirstLastPara="1" wrap="square" lIns="91400" tIns="91400" rIns="91400" bIns="91400"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26" name="Shape 26"/>
          <p:cNvSpPr txBox="1">
            <a:spLocks noGrp="1"/>
          </p:cNvSpPr>
          <p:nvPr>
            <p:ph type="body" idx="1"/>
          </p:nvPr>
        </p:nvSpPr>
        <p:spPr>
          <a:xfrm>
            <a:off x="1778000" y="7073900"/>
            <a:ext cx="20828100" cy="1587900"/>
          </a:xfrm>
          <a:prstGeom prst="rect">
            <a:avLst/>
          </a:prstGeom>
          <a:noFill/>
          <a:ln>
            <a:noFill/>
          </a:ln>
        </p:spPr>
        <p:txBody>
          <a:bodyPr spcFirstLastPara="1" wrap="square" lIns="91400" tIns="91400" rIns="91400" bIns="91400" anchor="t" anchorCtr="0"/>
          <a:lstStyle>
            <a:lvl1pPr marL="457200" marR="0" lvl="0"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1pPr>
            <a:lvl2pPr marL="914400" marR="0" lvl="1"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2pPr>
            <a:lvl3pPr marL="1371600" marR="0" lvl="2"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3pPr>
            <a:lvl4pPr marL="1828800" marR="0" lvl="3"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4pPr>
            <a:lvl5pPr marL="2286000" marR="0" lvl="4"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5pPr>
            <a:lvl6pPr marL="2743200" marR="0" lvl="5"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6pPr>
            <a:lvl7pPr marL="3200400" marR="0" lvl="6"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7pPr>
            <a:lvl8pPr marL="3657600" marR="0" lvl="7"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8pPr>
            <a:lvl9pPr marL="4114800" marR="0" lvl="8" indent="-514350" algn="l" rtl="0">
              <a:lnSpc>
                <a:spcPct val="100000"/>
              </a:lnSpc>
              <a:spcBef>
                <a:spcPts val="0"/>
              </a:spcBef>
              <a:spcAft>
                <a:spcPts val="0"/>
              </a:spcAft>
              <a:buClr>
                <a:srgbClr val="22CED8"/>
              </a:buClr>
              <a:buSzPts val="4500"/>
              <a:buFont typeface="Arial"/>
              <a:buChar char="■"/>
              <a:defRPr sz="45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lstStyle>
            <a:lvl1pPr lvl="0"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1pPr>
            <a:lvl2pPr lvl="1"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2pPr>
            <a:lvl3pPr lvl="2"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3pPr>
            <a:lvl4pPr lvl="3"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4pPr>
            <a:lvl5pPr lvl="4"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5pPr>
            <a:lvl6pPr lvl="5"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6pPr>
            <a:lvl7pPr lvl="6"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7pPr>
            <a:lvl8pPr lvl="7"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8pPr>
            <a:lvl9pPr lvl="8" rtl="0">
              <a:spcBef>
                <a:spcPts val="0"/>
              </a:spcBef>
              <a:spcAft>
                <a:spcPts val="0"/>
              </a:spcAft>
              <a:buClr>
                <a:schemeClr val="dk2"/>
              </a:buClr>
              <a:buSzPts val="7500"/>
              <a:buFont typeface="Maven Pro"/>
              <a:buNone/>
              <a:defRPr sz="7500" b="1">
                <a:solidFill>
                  <a:schemeClr val="dk2"/>
                </a:solidFill>
                <a:latin typeface="Maven Pro"/>
                <a:ea typeface="Maven Pro"/>
                <a:cs typeface="Maven Pro"/>
                <a:sym typeface="Maven Pro"/>
              </a:defRPr>
            </a:lvl9pPr>
          </a:lstStyle>
          <a:p>
            <a:endParaRPr/>
          </a:p>
        </p:txBody>
      </p:sp>
      <p:sp>
        <p:nvSpPr>
          <p:cNvPr id="39" name="Shape 39"/>
          <p:cNvSpPr txBox="1">
            <a:spLocks noGrp="1"/>
          </p:cNvSpPr>
          <p:nvPr>
            <p:ph type="body" idx="1"/>
          </p:nvPr>
        </p:nvSpPr>
        <p:spPr>
          <a:xfrm>
            <a:off x="831200" y="3073267"/>
            <a:ext cx="22721700" cy="9110400"/>
          </a:xfrm>
          <a:prstGeom prst="rect">
            <a:avLst/>
          </a:prstGeom>
          <a:noFill/>
          <a:ln>
            <a:noFill/>
          </a:ln>
        </p:spPr>
        <p:txBody>
          <a:bodyPr spcFirstLastPara="1" wrap="square" lIns="243800" tIns="243800" rIns="243800" bIns="243800" anchor="t" anchorCtr="0"/>
          <a:lstStyle>
            <a:lvl1pPr marL="457200" lvl="0" indent="-450850" rtl="0">
              <a:lnSpc>
                <a:spcPct val="115000"/>
              </a:lnSpc>
              <a:spcBef>
                <a:spcPts val="0"/>
              </a:spcBef>
              <a:spcAft>
                <a:spcPts val="0"/>
              </a:spcAft>
              <a:buClr>
                <a:schemeClr val="dk2"/>
              </a:buClr>
              <a:buSzPts val="3500"/>
              <a:buFont typeface="Nunito"/>
              <a:buChar char="●"/>
              <a:defRPr sz="3500">
                <a:solidFill>
                  <a:schemeClr val="dk2"/>
                </a:solidFill>
                <a:latin typeface="Nunito"/>
                <a:ea typeface="Nunito"/>
                <a:cs typeface="Nunito"/>
                <a:sym typeface="Nunito"/>
              </a:defRPr>
            </a:lvl1pPr>
            <a:lvl2pPr marL="914400" lvl="1"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2pPr>
            <a:lvl3pPr marL="1371600" lvl="2"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3pPr>
            <a:lvl4pPr marL="1828800" lvl="3"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4pPr>
            <a:lvl5pPr marL="2286000" lvl="4"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5pPr>
            <a:lvl6pPr marL="2743200" lvl="5"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6pPr>
            <a:lvl7pPr marL="3200400" lvl="6"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7pPr>
            <a:lvl8pPr marL="3657600" lvl="7" indent="-412750" rtl="0">
              <a:lnSpc>
                <a:spcPct val="115000"/>
              </a:lnSpc>
              <a:spcBef>
                <a:spcPts val="4300"/>
              </a:spcBef>
              <a:spcAft>
                <a:spcPts val="0"/>
              </a:spcAft>
              <a:buClr>
                <a:schemeClr val="dk2"/>
              </a:buClr>
              <a:buSzPts val="2900"/>
              <a:buFont typeface="Nunito"/>
              <a:buChar char="○"/>
              <a:defRPr sz="2900">
                <a:solidFill>
                  <a:schemeClr val="dk2"/>
                </a:solidFill>
                <a:latin typeface="Nunito"/>
                <a:ea typeface="Nunito"/>
                <a:cs typeface="Nunito"/>
                <a:sym typeface="Nunito"/>
              </a:defRPr>
            </a:lvl8pPr>
            <a:lvl9pPr marL="4114800" lvl="8" indent="-412750" rtl="0">
              <a:lnSpc>
                <a:spcPct val="115000"/>
              </a:lnSpc>
              <a:spcBef>
                <a:spcPts val="4300"/>
              </a:spcBef>
              <a:spcAft>
                <a:spcPts val="4300"/>
              </a:spcAft>
              <a:buClr>
                <a:schemeClr val="dk2"/>
              </a:buClr>
              <a:buSzPts val="2900"/>
              <a:buFont typeface="Nunito"/>
              <a:buChar char="■"/>
              <a:defRPr sz="2900">
                <a:solidFill>
                  <a:schemeClr val="dk2"/>
                </a:solidFill>
                <a:latin typeface="Nunito"/>
                <a:ea typeface="Nunito"/>
                <a:cs typeface="Nunito"/>
                <a:sym typeface="Nunito"/>
              </a:defRPr>
            </a:lvl9pPr>
          </a:lstStyle>
          <a:p>
            <a:endParaRPr/>
          </a:p>
        </p:txBody>
      </p:sp>
      <p:sp>
        <p:nvSpPr>
          <p:cNvPr id="40" name="Shape 40"/>
          <p:cNvSpPr txBox="1">
            <a:spLocks noGrp="1"/>
          </p:cNvSpPr>
          <p:nvPr>
            <p:ph type="sldNum" idx="12"/>
          </p:nvPr>
        </p:nvSpPr>
        <p:spPr>
          <a:xfrm>
            <a:off x="22536123" y="12631935"/>
            <a:ext cx="1463100" cy="1049700"/>
          </a:xfrm>
          <a:prstGeom prst="rect">
            <a:avLst/>
          </a:prstGeom>
          <a:noFill/>
          <a:ln>
            <a:noFill/>
          </a:ln>
        </p:spPr>
        <p:txBody>
          <a:bodyPr spcFirstLastPara="1" wrap="square" lIns="243800" tIns="243800" rIns="243800" bIns="243800" anchor="ctr" anchorCtr="0">
            <a:noAutofit/>
          </a:bodyPr>
          <a:lstStyle>
            <a:lvl1pPr lvl="0" algn="r" rtl="0">
              <a:buNone/>
              <a:defRPr sz="2400">
                <a:solidFill>
                  <a:schemeClr val="dk2"/>
                </a:solidFill>
                <a:latin typeface="Nunito"/>
                <a:ea typeface="Nunito"/>
                <a:cs typeface="Nunito"/>
                <a:sym typeface="Nunito"/>
              </a:defRPr>
            </a:lvl1pPr>
            <a:lvl2pPr lvl="1" algn="r" rtl="0">
              <a:buNone/>
              <a:defRPr sz="2400">
                <a:solidFill>
                  <a:schemeClr val="dk2"/>
                </a:solidFill>
                <a:latin typeface="Nunito"/>
                <a:ea typeface="Nunito"/>
                <a:cs typeface="Nunito"/>
                <a:sym typeface="Nunito"/>
              </a:defRPr>
            </a:lvl2pPr>
            <a:lvl3pPr lvl="2" algn="r" rtl="0">
              <a:buNone/>
              <a:defRPr sz="2400">
                <a:solidFill>
                  <a:schemeClr val="dk2"/>
                </a:solidFill>
                <a:latin typeface="Nunito"/>
                <a:ea typeface="Nunito"/>
                <a:cs typeface="Nunito"/>
                <a:sym typeface="Nunito"/>
              </a:defRPr>
            </a:lvl3pPr>
            <a:lvl4pPr lvl="3" algn="r" rtl="0">
              <a:buNone/>
              <a:defRPr sz="2400">
                <a:solidFill>
                  <a:schemeClr val="dk2"/>
                </a:solidFill>
                <a:latin typeface="Nunito"/>
                <a:ea typeface="Nunito"/>
                <a:cs typeface="Nunito"/>
                <a:sym typeface="Nunito"/>
              </a:defRPr>
            </a:lvl4pPr>
            <a:lvl5pPr lvl="4" algn="r" rtl="0">
              <a:buNone/>
              <a:defRPr sz="2400">
                <a:solidFill>
                  <a:schemeClr val="dk2"/>
                </a:solidFill>
                <a:latin typeface="Nunito"/>
                <a:ea typeface="Nunito"/>
                <a:cs typeface="Nunito"/>
                <a:sym typeface="Nunito"/>
              </a:defRPr>
            </a:lvl5pPr>
            <a:lvl6pPr lvl="5" algn="r" rtl="0">
              <a:buNone/>
              <a:defRPr sz="2400">
                <a:solidFill>
                  <a:schemeClr val="dk2"/>
                </a:solidFill>
                <a:latin typeface="Nunito"/>
                <a:ea typeface="Nunito"/>
                <a:cs typeface="Nunito"/>
                <a:sym typeface="Nunito"/>
              </a:defRPr>
            </a:lvl6pPr>
            <a:lvl7pPr lvl="6" algn="r" rtl="0">
              <a:buNone/>
              <a:defRPr sz="2400">
                <a:solidFill>
                  <a:schemeClr val="dk2"/>
                </a:solidFill>
                <a:latin typeface="Nunito"/>
                <a:ea typeface="Nunito"/>
                <a:cs typeface="Nunito"/>
                <a:sym typeface="Nunito"/>
              </a:defRPr>
            </a:lvl7pPr>
            <a:lvl8pPr lvl="7" algn="r" rtl="0">
              <a:buNone/>
              <a:defRPr sz="2400">
                <a:solidFill>
                  <a:schemeClr val="dk2"/>
                </a:solidFill>
                <a:latin typeface="Nunito"/>
                <a:ea typeface="Nunito"/>
                <a:cs typeface="Nunito"/>
                <a:sym typeface="Nunito"/>
              </a:defRPr>
            </a:lvl8pPr>
            <a:lvl9pPr lvl="8" algn="r" rtl="0">
              <a:buNone/>
              <a:defRPr sz="24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989748" y="779539"/>
            <a:ext cx="11071423" cy="5902413"/>
          </a:xfrm>
          <a:prstGeom prst="rect">
            <a:avLst/>
          </a:prstGeom>
          <a:noFill/>
          <a:ln>
            <a:noFill/>
          </a:ln>
        </p:spPr>
        <p:txBody>
          <a:bodyPr spcFirstLastPara="1" wrap="square" lIns="50800" tIns="50800" rIns="50800" bIns="50800" anchor="t" anchorCtr="0">
            <a:noAutofit/>
          </a:bodyPr>
          <a:lstStyle/>
          <a:p>
            <a:pPr marL="0" marR="0" lvl="0" indent="0" algn="l" rtl="0">
              <a:lnSpc>
                <a:spcPct val="105504"/>
              </a:lnSpc>
              <a:spcBef>
                <a:spcPts val="0"/>
              </a:spcBef>
              <a:spcAft>
                <a:spcPts val="0"/>
              </a:spcAft>
              <a:buClr>
                <a:srgbClr val="FFFFFF"/>
              </a:buClr>
              <a:buSzPts val="2725"/>
              <a:buFont typeface="Arial"/>
              <a:buNone/>
            </a:pPr>
            <a:r>
              <a:rPr lang="en-US" sz="10900" b="1">
                <a:solidFill>
                  <a:srgbClr val="FFFFFF"/>
                </a:solidFill>
              </a:rPr>
              <a:t>Institutional Review Update</a:t>
            </a: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950"/>
              <a:buFont typeface="Arial"/>
              <a:buNone/>
            </a:pPr>
            <a:r>
              <a:rPr lang="en-US" sz="3800" b="1">
                <a:solidFill>
                  <a:srgbClr val="FFFFFF"/>
                </a:solidFill>
              </a:rPr>
              <a:t>IATI Members Assembly 2018</a:t>
            </a:r>
            <a:endParaRPr/>
          </a:p>
          <a:p>
            <a:pPr marL="0" marR="0" lvl="0" indent="0" algn="l" rtl="0">
              <a:lnSpc>
                <a:spcPct val="100000"/>
              </a:lnSpc>
              <a:spcBef>
                <a:spcPts val="0"/>
              </a:spcBef>
              <a:spcAft>
                <a:spcPts val="0"/>
              </a:spcAft>
              <a:buClr>
                <a:srgbClr val="FFFFFF"/>
              </a:buClr>
              <a:buSzPts val="950"/>
              <a:buFont typeface="Arial"/>
              <a:buNone/>
            </a:pPr>
            <a:r>
              <a:rPr lang="en-US" sz="3800">
                <a:solidFill>
                  <a:srgbClr val="FFFFFF"/>
                </a:solidFill>
              </a:rPr>
              <a:t>Institutional Review Working Group</a:t>
            </a:r>
            <a:endParaRPr/>
          </a:p>
          <a:p>
            <a:pPr marL="0" marR="0" lvl="0" indent="0" algn="l" rtl="0">
              <a:lnSpc>
                <a:spcPct val="100000"/>
              </a:lnSpc>
              <a:spcBef>
                <a:spcPts val="0"/>
              </a:spcBef>
              <a:spcAft>
                <a:spcPts val="0"/>
              </a:spcAft>
              <a:buClr>
                <a:srgbClr val="FFFFFF"/>
              </a:buClr>
              <a:buSzPts val="950"/>
              <a:buFont typeface="Arial"/>
              <a:buNone/>
            </a:pPr>
            <a:r>
              <a:rPr lang="en-US" sz="3800">
                <a:solidFill>
                  <a:srgbClr val="FFFFFF"/>
                </a:solidFill>
              </a:rPr>
              <a:t>07.11.2018</a:t>
            </a:r>
            <a:endParaRPr/>
          </a:p>
        </p:txBody>
      </p:sp>
      <p:pic>
        <p:nvPicPr>
          <p:cNvPr id="323" name="Shape 323" descr="Image"/>
          <p:cNvPicPr preferRelativeResize="0"/>
          <p:nvPr/>
        </p:nvPicPr>
        <p:blipFill rotWithShape="1">
          <a:blip r:embed="rId3">
            <a:alphaModFix/>
          </a:blip>
          <a:srcRect/>
          <a:stretch/>
        </p:blipFill>
        <p:spPr>
          <a:xfrm>
            <a:off x="1165971" y="11125437"/>
            <a:ext cx="4303781" cy="14286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10</a:t>
            </a:fld>
            <a:endParaRPr/>
          </a:p>
        </p:txBody>
      </p:sp>
      <p:sp>
        <p:nvSpPr>
          <p:cNvPr id="412" name="Shape 412"/>
          <p:cNvSpPr txBox="1"/>
          <p:nvPr/>
        </p:nvSpPr>
        <p:spPr>
          <a:xfrm>
            <a:off x="4977026" y="5688262"/>
            <a:ext cx="14429948" cy="1485306"/>
          </a:xfrm>
          <a:prstGeom prst="rect">
            <a:avLst/>
          </a:prstGeom>
          <a:noFill/>
          <a:ln>
            <a:noFill/>
          </a:ln>
        </p:spPr>
        <p:txBody>
          <a:bodyPr spcFirstLastPara="1" wrap="square" lIns="50800" tIns="50800" rIns="50800" bIns="50800" anchor="ctr" anchorCtr="0">
            <a:noAutofit/>
          </a:bodyPr>
          <a:lstStyle/>
          <a:p>
            <a:pPr marL="0" marR="0" lvl="0" indent="0" algn="ctr" rtl="0">
              <a:lnSpc>
                <a:spcPct val="143750"/>
              </a:lnSpc>
              <a:spcBef>
                <a:spcPts val="0"/>
              </a:spcBef>
              <a:spcAft>
                <a:spcPts val="0"/>
              </a:spcAft>
              <a:buClr>
                <a:srgbClr val="1A6779"/>
              </a:buClr>
              <a:buSzPts val="2000"/>
              <a:buFont typeface="Arial"/>
              <a:buNone/>
            </a:pPr>
            <a:r>
              <a:rPr lang="en-US" sz="8000" b="1" u="sng">
                <a:solidFill>
                  <a:srgbClr val="6D9EEB"/>
                </a:solidFill>
              </a:rPr>
              <a:t>Key Finding</a:t>
            </a:r>
            <a:br>
              <a:rPr lang="en-US" sz="8000" b="1" i="1">
                <a:solidFill>
                  <a:srgbClr val="1A6779"/>
                </a:solidFill>
              </a:rPr>
            </a:br>
            <a:r>
              <a:rPr lang="en-US" sz="8000">
                <a:solidFill>
                  <a:srgbClr val="1A6779"/>
                </a:solidFill>
              </a:rPr>
              <a:t>IATI Formal Governance</a:t>
            </a:r>
            <a:r>
              <a:rPr lang="en-US" sz="8000" b="1" i="1">
                <a:solidFill>
                  <a:srgbClr val="1A6779"/>
                </a:solidFill>
              </a:rPr>
              <a:t> largely appropriate </a:t>
            </a:r>
            <a:r>
              <a:rPr lang="en-US" sz="8000">
                <a:solidFill>
                  <a:srgbClr val="1A6779"/>
                </a:solidFill>
              </a:rPr>
              <a:t>for a multi-stakeholder initiative (MSI) of this nature and size</a:t>
            </a:r>
            <a:endParaRPr/>
          </a:p>
        </p:txBody>
      </p:sp>
      <p:sp>
        <p:nvSpPr>
          <p:cNvPr id="6" name="Shape 332">
            <a:extLst>
              <a:ext uri="{FF2B5EF4-FFF2-40B4-BE49-F238E27FC236}">
                <a16:creationId xmlns:a16="http://schemas.microsoft.com/office/drawing/2014/main" id="{C23E2539-F02A-4FF0-AEA2-EB643FD695E7}"/>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11</a:t>
            </a:fld>
            <a:endParaRPr/>
          </a:p>
        </p:txBody>
      </p:sp>
      <p:sp>
        <p:nvSpPr>
          <p:cNvPr id="419" name="Shape 419"/>
          <p:cNvSpPr txBox="1"/>
          <p:nvPr/>
        </p:nvSpPr>
        <p:spPr>
          <a:xfrm>
            <a:off x="1002452" y="618275"/>
            <a:ext cx="22179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Summary of Issues </a:t>
            </a:r>
            <a:endParaRPr>
              <a:solidFill>
                <a:srgbClr val="6D9EEB"/>
              </a:solidFill>
            </a:endParaRPr>
          </a:p>
        </p:txBody>
      </p:sp>
      <p:sp>
        <p:nvSpPr>
          <p:cNvPr id="420" name="Shape 420"/>
          <p:cNvSpPr txBox="1"/>
          <p:nvPr/>
        </p:nvSpPr>
        <p:spPr>
          <a:xfrm>
            <a:off x="1129925" y="3175150"/>
            <a:ext cx="22179600" cy="62268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Issue #1: Structural arrangements and ambiguous responsibilities have generated uncertainties and inefficiencies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Issue #2: Lack of formal, medium-term strategic plan hinders effectiveness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Issue #3: Cash flow shortages create further uncertainty</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Issue #4: Management constrained by inadequate accountability mechanisms</a:t>
            </a:r>
            <a:endParaRPr sz="5400" b="1">
              <a:solidFill>
                <a:srgbClr val="1A6779"/>
              </a:solidFill>
            </a:endParaRPr>
          </a:p>
        </p:txBody>
      </p:sp>
      <p:sp>
        <p:nvSpPr>
          <p:cNvPr id="7" name="Shape 332">
            <a:extLst>
              <a:ext uri="{FF2B5EF4-FFF2-40B4-BE49-F238E27FC236}">
                <a16:creationId xmlns:a16="http://schemas.microsoft.com/office/drawing/2014/main" id="{4933BEEF-F6B9-4F1E-B4F5-4A4ED244FE66}"/>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12</a:t>
            </a:fld>
            <a:endParaRPr/>
          </a:p>
        </p:txBody>
      </p:sp>
      <p:sp>
        <p:nvSpPr>
          <p:cNvPr id="427" name="Shape 427"/>
          <p:cNvSpPr txBox="1"/>
          <p:nvPr/>
        </p:nvSpPr>
        <p:spPr>
          <a:xfrm>
            <a:off x="1002451" y="618275"/>
            <a:ext cx="153012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dirty="0">
                <a:solidFill>
                  <a:srgbClr val="6D9EEB"/>
                </a:solidFill>
              </a:rPr>
              <a:t>Comparison of Two Options (Hosted vs. Independent)</a:t>
            </a:r>
            <a:endParaRPr dirty="0"/>
          </a:p>
        </p:txBody>
      </p:sp>
      <p:sp>
        <p:nvSpPr>
          <p:cNvPr id="428" name="Shape 428"/>
          <p:cNvSpPr txBox="1"/>
          <p:nvPr/>
        </p:nvSpPr>
        <p:spPr>
          <a:xfrm>
            <a:off x="1129925" y="4796050"/>
            <a:ext cx="21495300" cy="46059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Streamlined 4 options down to 2 for </a:t>
            </a:r>
            <a:r>
              <a:rPr lang="en-US" sz="5400" b="1" i="1">
                <a:solidFill>
                  <a:srgbClr val="1A6779"/>
                </a:solidFill>
              </a:rPr>
              <a:t>purposeful </a:t>
            </a:r>
            <a:r>
              <a:rPr lang="en-US" sz="5400" b="1">
                <a:solidFill>
                  <a:srgbClr val="1A6779"/>
                </a:solidFill>
              </a:rPr>
              <a:t>reasons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Enumerated costs, legal issues for 2 cities for </a:t>
            </a:r>
            <a:r>
              <a:rPr lang="en-US" sz="5400" b="1" i="1">
                <a:solidFill>
                  <a:srgbClr val="1A6779"/>
                </a:solidFill>
              </a:rPr>
              <a:t>practical </a:t>
            </a:r>
            <a:r>
              <a:rPr lang="en-US" sz="5400" b="1">
                <a:solidFill>
                  <a:srgbClr val="1A6779"/>
                </a:solidFill>
              </a:rPr>
              <a:t>reasons (hosted entity in New York, independent entity in Amsterdam)</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Comparison criteria: political support, legal predictability, cost, travel accessibility, civic space, talent pool, infrastructure, etc.</a:t>
            </a:r>
            <a:endParaRPr sz="5400" b="1">
              <a:solidFill>
                <a:srgbClr val="1A6779"/>
              </a:solidFill>
            </a:endParaRPr>
          </a:p>
        </p:txBody>
      </p:sp>
      <p:sp>
        <p:nvSpPr>
          <p:cNvPr id="7" name="Shape 332">
            <a:extLst>
              <a:ext uri="{FF2B5EF4-FFF2-40B4-BE49-F238E27FC236}">
                <a16:creationId xmlns:a16="http://schemas.microsoft.com/office/drawing/2014/main" id="{4B2847DA-31CD-4A0B-90D1-E586CBEB3981}"/>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Shape 434"/>
          <p:cNvPicPr preferRelativeResize="0"/>
          <p:nvPr/>
        </p:nvPicPr>
        <p:blipFill>
          <a:blip r:embed="rId3">
            <a:alphaModFix/>
          </a:blip>
          <a:stretch>
            <a:fillRect/>
          </a:stretch>
        </p:blipFill>
        <p:spPr>
          <a:xfrm>
            <a:off x="4455988" y="2799475"/>
            <a:ext cx="15472025" cy="9556251"/>
          </a:xfrm>
          <a:prstGeom prst="rect">
            <a:avLst/>
          </a:prstGeom>
          <a:noFill/>
          <a:ln>
            <a:noFill/>
          </a:ln>
        </p:spPr>
      </p:pic>
      <p:sp>
        <p:nvSpPr>
          <p:cNvPr id="435" name="Shape 435"/>
          <p:cNvSpPr txBox="1"/>
          <p:nvPr/>
        </p:nvSpPr>
        <p:spPr>
          <a:xfrm>
            <a:off x="1002450" y="618275"/>
            <a:ext cx="223992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Risks and Benefits (Section 3.3, pp. 20-23)</a:t>
            </a:r>
            <a:endParaRPr/>
          </a:p>
        </p:txBody>
      </p:sp>
      <p:sp>
        <p:nvSpPr>
          <p:cNvPr id="5" name="Shape 332">
            <a:extLst>
              <a:ext uri="{FF2B5EF4-FFF2-40B4-BE49-F238E27FC236}">
                <a16:creationId xmlns:a16="http://schemas.microsoft.com/office/drawing/2014/main" id="{37F2C070-2584-4276-8813-46897217ECAA}"/>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14</a:t>
            </a:fld>
            <a:endParaRPr/>
          </a:p>
        </p:txBody>
      </p:sp>
      <p:sp>
        <p:nvSpPr>
          <p:cNvPr id="441" name="Shape 441"/>
          <p:cNvSpPr txBox="1"/>
          <p:nvPr/>
        </p:nvSpPr>
        <p:spPr>
          <a:xfrm>
            <a:off x="1002450" y="618275"/>
            <a:ext cx="185808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dirty="0">
                <a:solidFill>
                  <a:srgbClr val="6D9EEB"/>
                </a:solidFill>
              </a:rPr>
              <a:t>Summary of Risks and Benefits </a:t>
            </a:r>
            <a:br>
              <a:rPr lang="en-US" sz="8000" b="1" dirty="0">
                <a:solidFill>
                  <a:srgbClr val="6D9EEB"/>
                </a:solidFill>
              </a:rPr>
            </a:br>
            <a:r>
              <a:rPr lang="en-US" sz="8000" b="1" dirty="0">
                <a:solidFill>
                  <a:srgbClr val="6D9EEB"/>
                </a:solidFill>
              </a:rPr>
              <a:t>(see report for more detailed analysis)</a:t>
            </a:r>
            <a:endParaRPr dirty="0"/>
          </a:p>
        </p:txBody>
      </p:sp>
      <p:sp>
        <p:nvSpPr>
          <p:cNvPr id="442" name="Shape 442"/>
          <p:cNvSpPr txBox="1"/>
          <p:nvPr/>
        </p:nvSpPr>
        <p:spPr>
          <a:xfrm>
            <a:off x="1129925" y="4796050"/>
            <a:ext cx="22394700" cy="4605900"/>
          </a:xfrm>
          <a:prstGeom prst="rect">
            <a:avLst/>
          </a:prstGeom>
          <a:noFill/>
          <a:ln>
            <a:noFill/>
          </a:ln>
        </p:spPr>
        <p:txBody>
          <a:bodyPr spcFirstLastPara="1" wrap="square" lIns="50800" tIns="50800" rIns="50800" bIns="50800" anchor="t" anchorCtr="0">
            <a:noAutofit/>
          </a:bodyPr>
          <a:lstStyle/>
          <a:p>
            <a:pPr marL="7747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Flexibility</a:t>
            </a:r>
            <a:endParaRPr sz="5400">
              <a:solidFill>
                <a:srgbClr val="1A6779"/>
              </a:solidFill>
            </a:endParaRPr>
          </a:p>
          <a:p>
            <a:pPr marL="7747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Reputation</a:t>
            </a:r>
            <a:endParaRPr sz="5400">
              <a:solidFill>
                <a:srgbClr val="1A6779"/>
              </a:solidFill>
            </a:endParaRPr>
          </a:p>
          <a:p>
            <a:pPr marL="7747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Continuity</a:t>
            </a:r>
            <a:endParaRPr sz="5400" b="1">
              <a:solidFill>
                <a:srgbClr val="1A6779"/>
              </a:solidFill>
            </a:endParaRPr>
          </a:p>
          <a:p>
            <a:pPr marL="317500" marR="0" lvl="0" indent="0" algn="l" rtl="0">
              <a:lnSpc>
                <a:spcPct val="120000"/>
              </a:lnSpc>
              <a:spcBef>
                <a:spcPts val="0"/>
              </a:spcBef>
              <a:spcAft>
                <a:spcPts val="0"/>
              </a:spcAft>
              <a:buNone/>
            </a:pPr>
            <a:endParaRPr sz="5400" b="1">
              <a:solidFill>
                <a:srgbClr val="1A6779"/>
              </a:solidFill>
            </a:endParaRPr>
          </a:p>
          <a:p>
            <a:pPr marL="0" marR="0" lvl="0" indent="0" algn="l" rtl="0">
              <a:lnSpc>
                <a:spcPct val="120000"/>
              </a:lnSpc>
              <a:spcBef>
                <a:spcPts val="0"/>
              </a:spcBef>
              <a:spcAft>
                <a:spcPts val="0"/>
              </a:spcAft>
              <a:buNone/>
            </a:pPr>
            <a:r>
              <a:rPr lang="en-US" sz="5400" b="1">
                <a:solidFill>
                  <a:srgbClr val="1A6779"/>
                </a:solidFill>
              </a:rPr>
              <a:t>Bottom line: risks of independent entity outweigh benefits; hosted arrangement </a:t>
            </a:r>
            <a:r>
              <a:rPr lang="en-US" sz="5400" b="1" i="1">
                <a:solidFill>
                  <a:srgbClr val="1A6779"/>
                </a:solidFill>
              </a:rPr>
              <a:t>with key improvements</a:t>
            </a:r>
            <a:r>
              <a:rPr lang="en-US" sz="5400" b="1">
                <a:solidFill>
                  <a:srgbClr val="1A6779"/>
                </a:solidFill>
              </a:rPr>
              <a:t> is the preferred option</a:t>
            </a:r>
            <a:endParaRPr sz="5400">
              <a:solidFill>
                <a:srgbClr val="1A6779"/>
              </a:solidFill>
            </a:endParaRPr>
          </a:p>
        </p:txBody>
      </p:sp>
      <p:sp>
        <p:nvSpPr>
          <p:cNvPr id="7" name="Shape 332">
            <a:extLst>
              <a:ext uri="{FF2B5EF4-FFF2-40B4-BE49-F238E27FC236}">
                <a16:creationId xmlns:a16="http://schemas.microsoft.com/office/drawing/2014/main" id="{C9C2A18F-2F91-4602-85BD-2FCA0292DA79}"/>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Shape 448"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449" name="Shape 449"/>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15</a:t>
            </a:fld>
            <a:endParaRPr/>
          </a:p>
        </p:txBody>
      </p:sp>
      <p:sp>
        <p:nvSpPr>
          <p:cNvPr id="450" name="Shape 450"/>
          <p:cNvSpPr txBox="1"/>
          <p:nvPr/>
        </p:nvSpPr>
        <p:spPr>
          <a:xfrm>
            <a:off x="4589663" y="5595375"/>
            <a:ext cx="15009600" cy="15633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Recommendations of the Working Group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16</a:t>
            </a:fld>
            <a:endParaRPr/>
          </a:p>
        </p:txBody>
      </p:sp>
      <p:sp>
        <p:nvSpPr>
          <p:cNvPr id="456" name="Shape 456"/>
          <p:cNvSpPr txBox="1"/>
          <p:nvPr/>
        </p:nvSpPr>
        <p:spPr>
          <a:xfrm>
            <a:off x="1002450" y="618275"/>
            <a:ext cx="185808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Summary of Recommendations</a:t>
            </a:r>
            <a:endParaRPr>
              <a:solidFill>
                <a:srgbClr val="6D9EEB"/>
              </a:solidFill>
            </a:endParaRPr>
          </a:p>
        </p:txBody>
      </p:sp>
      <p:sp>
        <p:nvSpPr>
          <p:cNvPr id="457" name="Shape 457"/>
          <p:cNvSpPr txBox="1"/>
          <p:nvPr/>
        </p:nvSpPr>
        <p:spPr>
          <a:xfrm>
            <a:off x="1129925" y="2473075"/>
            <a:ext cx="22772100" cy="69288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Recommendation #1: </a:t>
            </a:r>
            <a:r>
              <a:rPr lang="en-US" sz="5400">
                <a:solidFill>
                  <a:srgbClr val="1A6779"/>
                </a:solidFill>
              </a:rPr>
              <a:t>IATI should retain its UN-based, hosted institutional arrangement for the 3-year period from 2019-2022.</a:t>
            </a:r>
            <a:endParaRPr sz="5400">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Recommendations #2: </a:t>
            </a:r>
            <a:r>
              <a:rPr lang="en-US" sz="5400">
                <a:solidFill>
                  <a:srgbClr val="1A6779"/>
                </a:solidFill>
              </a:rPr>
              <a:t>IATI should develop a strategic plan to define its medium-term strategic direction and inform the accountability and institutional arrangements starting work after 2018 MA.  </a:t>
            </a:r>
            <a:endParaRPr sz="5400">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Recommendations #3: </a:t>
            </a:r>
            <a:r>
              <a:rPr lang="en-US" sz="5400">
                <a:solidFill>
                  <a:srgbClr val="1A6779"/>
                </a:solidFill>
              </a:rPr>
              <a:t>IATI’s governance should be restructured to resolve governance ambiguities. </a:t>
            </a:r>
            <a:endParaRPr sz="5400">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Recommendation #4: </a:t>
            </a:r>
            <a:r>
              <a:rPr lang="en-US" sz="5400">
                <a:solidFill>
                  <a:srgbClr val="1A6779"/>
                </a:solidFill>
              </a:rPr>
              <a:t>The value-for-money proposition for membership should be revisited.</a:t>
            </a:r>
            <a:endParaRPr sz="5400" u="sng">
              <a:solidFill>
                <a:srgbClr val="1A6779"/>
              </a:solidFill>
            </a:endParaRPr>
          </a:p>
        </p:txBody>
      </p:sp>
      <p:sp>
        <p:nvSpPr>
          <p:cNvPr id="7" name="Shape 332">
            <a:extLst>
              <a:ext uri="{FF2B5EF4-FFF2-40B4-BE49-F238E27FC236}">
                <a16:creationId xmlns:a16="http://schemas.microsoft.com/office/drawing/2014/main" id="{E2A407D8-B2D7-4E82-8B6B-F9EE6AC6226B}"/>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17</a:t>
            </a:fld>
            <a:endParaRPr/>
          </a:p>
        </p:txBody>
      </p:sp>
      <p:sp>
        <p:nvSpPr>
          <p:cNvPr id="464" name="Shape 464"/>
          <p:cNvSpPr txBox="1"/>
          <p:nvPr/>
        </p:nvSpPr>
        <p:spPr>
          <a:xfrm>
            <a:off x="1002450" y="618275"/>
            <a:ext cx="22179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Issue #1: Lack of clear responsibility lines</a:t>
            </a:r>
            <a:endParaRPr>
              <a:solidFill>
                <a:srgbClr val="6D9EEB"/>
              </a:solidFill>
            </a:endParaRPr>
          </a:p>
        </p:txBody>
      </p:sp>
      <p:sp>
        <p:nvSpPr>
          <p:cNvPr id="465" name="Shape 465"/>
          <p:cNvSpPr txBox="1"/>
          <p:nvPr/>
        </p:nvSpPr>
        <p:spPr>
          <a:xfrm>
            <a:off x="1129925" y="2103575"/>
            <a:ext cx="22394700" cy="69288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None/>
            </a:pPr>
            <a:r>
              <a:rPr lang="en-US" sz="4800" b="1" u="sng" dirty="0">
                <a:solidFill>
                  <a:srgbClr val="1A6779"/>
                </a:solidFill>
              </a:rPr>
              <a:t>Rec #3: Restructure IATI’s governance to resolve governance ambiguities.</a:t>
            </a:r>
            <a:endParaRPr sz="4800" b="1" u="sng" dirty="0">
              <a:solidFill>
                <a:srgbClr val="1A6779"/>
              </a:solidFill>
            </a:endParaRPr>
          </a:p>
          <a:p>
            <a:pPr marL="0" marR="0" lvl="0" indent="0" algn="l" rtl="0">
              <a:lnSpc>
                <a:spcPct val="120000"/>
              </a:lnSpc>
              <a:spcBef>
                <a:spcPts val="0"/>
              </a:spcBef>
              <a:spcAft>
                <a:spcPts val="0"/>
              </a:spcAft>
              <a:buNone/>
            </a:pPr>
            <a:endParaRPr sz="4800" b="1" dirty="0">
              <a:solidFill>
                <a:srgbClr val="1A6779"/>
              </a:solidFill>
            </a:endParaRPr>
          </a:p>
          <a:p>
            <a:pPr marL="0" marR="0" lvl="0" indent="0" algn="l" rtl="0">
              <a:lnSpc>
                <a:spcPct val="120000"/>
              </a:lnSpc>
              <a:spcBef>
                <a:spcPts val="1000"/>
              </a:spcBef>
              <a:spcAft>
                <a:spcPts val="0"/>
              </a:spcAft>
              <a:buNone/>
            </a:pPr>
            <a:r>
              <a:rPr lang="en-US" sz="4800" b="1" dirty="0">
                <a:solidFill>
                  <a:srgbClr val="1A6779"/>
                </a:solidFill>
              </a:rPr>
              <a:t>3.1 Members’ Assembly:</a:t>
            </a:r>
            <a:r>
              <a:rPr lang="en-US" sz="4800" dirty="0">
                <a:solidFill>
                  <a:srgbClr val="1A6779"/>
                </a:solidFill>
              </a:rPr>
              <a:t> Consider and sign off the strategic plan (no longer approve annual workplans)</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0"/>
              </a:spcAft>
              <a:buNone/>
            </a:pPr>
            <a:r>
              <a:rPr lang="en-US" sz="4800" b="1" dirty="0">
                <a:solidFill>
                  <a:srgbClr val="1A6779"/>
                </a:solidFill>
              </a:rPr>
              <a:t>3.2 Governing Board:</a:t>
            </a:r>
            <a:r>
              <a:rPr lang="en-US" sz="4800" dirty="0">
                <a:solidFill>
                  <a:srgbClr val="1A6779"/>
                </a:solidFill>
              </a:rPr>
              <a:t> Should have no operational role; should be responsible and accountable for oversight and agreement of annual workplans and budget</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1000"/>
              </a:spcAft>
              <a:buNone/>
            </a:pPr>
            <a:r>
              <a:rPr lang="en-US" sz="4800" b="1" dirty="0">
                <a:solidFill>
                  <a:srgbClr val="1A6779"/>
                </a:solidFill>
              </a:rPr>
              <a:t>3.3 Secretariat:</a:t>
            </a:r>
            <a:r>
              <a:rPr lang="en-US" sz="4800" dirty="0">
                <a:solidFill>
                  <a:srgbClr val="1A6779"/>
                </a:solidFill>
              </a:rPr>
              <a:t> More executive and accountable leadership role, beyond that of ‘coordination’; accountable to the Governing Board for institutional (operational and technical) progress and functional performance </a:t>
            </a:r>
            <a:br>
              <a:rPr lang="en-US" sz="5400" dirty="0">
                <a:solidFill>
                  <a:srgbClr val="1A6779"/>
                </a:solidFill>
              </a:rPr>
            </a:br>
            <a:endParaRPr sz="5400" dirty="0">
              <a:solidFill>
                <a:srgbClr val="1A6779"/>
              </a:solidFill>
            </a:endParaRPr>
          </a:p>
        </p:txBody>
      </p:sp>
      <p:sp>
        <p:nvSpPr>
          <p:cNvPr id="7" name="Shape 332">
            <a:extLst>
              <a:ext uri="{FF2B5EF4-FFF2-40B4-BE49-F238E27FC236}">
                <a16:creationId xmlns:a16="http://schemas.microsoft.com/office/drawing/2014/main" id="{16ADB5BE-E154-467E-AD50-2F95F4FCBAC1}"/>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18</a:t>
            </a:fld>
            <a:endParaRPr/>
          </a:p>
        </p:txBody>
      </p:sp>
      <p:sp>
        <p:nvSpPr>
          <p:cNvPr id="472" name="Shape 472"/>
          <p:cNvSpPr txBox="1"/>
          <p:nvPr/>
        </p:nvSpPr>
        <p:spPr>
          <a:xfrm>
            <a:off x="1002450" y="618275"/>
            <a:ext cx="22179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Other suggestions on responsibility...</a:t>
            </a:r>
            <a:endParaRPr>
              <a:solidFill>
                <a:srgbClr val="6D9EEB"/>
              </a:solidFill>
            </a:endParaRPr>
          </a:p>
        </p:txBody>
      </p:sp>
      <p:sp>
        <p:nvSpPr>
          <p:cNvPr id="473" name="Shape 473"/>
          <p:cNvSpPr txBox="1"/>
          <p:nvPr/>
        </p:nvSpPr>
        <p:spPr>
          <a:xfrm>
            <a:off x="1129925" y="2473075"/>
            <a:ext cx="22394700" cy="6928800"/>
          </a:xfrm>
          <a:prstGeom prst="rect">
            <a:avLst/>
          </a:prstGeom>
          <a:noFill/>
          <a:ln>
            <a:noFill/>
          </a:ln>
        </p:spPr>
        <p:txBody>
          <a:bodyPr spcFirstLastPara="1" wrap="square" lIns="50800" tIns="50800" rIns="50800" bIns="50800" anchor="t" anchorCtr="0">
            <a:noAutofit/>
          </a:bodyPr>
          <a:lstStyle/>
          <a:p>
            <a:pPr marL="914400" marR="0" lvl="0" indent="-533400" algn="l" rtl="0">
              <a:lnSpc>
                <a:spcPct val="120000"/>
              </a:lnSpc>
              <a:spcBef>
                <a:spcPts val="0"/>
              </a:spcBef>
              <a:spcAft>
                <a:spcPts val="0"/>
              </a:spcAft>
              <a:buClr>
                <a:srgbClr val="1A6779"/>
              </a:buClr>
              <a:buSzPts val="4800"/>
              <a:buChar char="●"/>
            </a:pPr>
            <a:r>
              <a:rPr lang="en-US" sz="4800">
                <a:solidFill>
                  <a:srgbClr val="1A6779"/>
                </a:solidFill>
              </a:rPr>
              <a:t>Clarify resource mobilization responsibilities beyond the collection of membership dues. </a:t>
            </a:r>
            <a:endParaRPr sz="4800">
              <a:solidFill>
                <a:srgbClr val="1A6779"/>
              </a:solidFill>
            </a:endParaRPr>
          </a:p>
          <a:p>
            <a:pPr marL="914400" marR="0" lvl="0" indent="-533400" algn="l" rtl="0">
              <a:lnSpc>
                <a:spcPct val="120000"/>
              </a:lnSpc>
              <a:spcBef>
                <a:spcPts val="1000"/>
              </a:spcBef>
              <a:spcAft>
                <a:spcPts val="0"/>
              </a:spcAft>
              <a:buClr>
                <a:srgbClr val="1A6779"/>
              </a:buClr>
              <a:buSzPts val="4800"/>
              <a:buChar char="●"/>
            </a:pPr>
            <a:r>
              <a:rPr lang="en-US" sz="4800">
                <a:solidFill>
                  <a:srgbClr val="1A6779"/>
                </a:solidFill>
              </a:rPr>
              <a:t>Ensure clearer and more direct accountability of the communication function to the Head of Secretariat, including physical co-location in New York.</a:t>
            </a:r>
            <a:endParaRPr sz="4800">
              <a:solidFill>
                <a:srgbClr val="1A6779"/>
              </a:solidFill>
            </a:endParaRPr>
          </a:p>
          <a:p>
            <a:pPr marL="914400" marR="0" lvl="0" indent="-533400" algn="l" rtl="0">
              <a:lnSpc>
                <a:spcPct val="120000"/>
              </a:lnSpc>
              <a:spcBef>
                <a:spcPts val="1000"/>
              </a:spcBef>
              <a:spcAft>
                <a:spcPts val="0"/>
              </a:spcAft>
              <a:buClr>
                <a:srgbClr val="1A6779"/>
              </a:buClr>
              <a:buSzPts val="4800"/>
              <a:buChar char="●"/>
            </a:pPr>
            <a:r>
              <a:rPr lang="en-US" sz="4800">
                <a:solidFill>
                  <a:srgbClr val="1A6779"/>
                </a:solidFill>
              </a:rPr>
              <a:t>Ensure clearer and more direct accountability of core functions to the Head of Secretariat, with technical progress communicated more regularly and accessibly with the wider, more generalist Members of the IATI community.</a:t>
            </a:r>
            <a:endParaRPr sz="4800">
              <a:solidFill>
                <a:srgbClr val="1A6779"/>
              </a:solidFill>
            </a:endParaRPr>
          </a:p>
          <a:p>
            <a:pPr marL="914400" lvl="0" indent="-533400" rtl="0">
              <a:lnSpc>
                <a:spcPct val="120000"/>
              </a:lnSpc>
              <a:spcBef>
                <a:spcPts val="1000"/>
              </a:spcBef>
              <a:spcAft>
                <a:spcPts val="0"/>
              </a:spcAft>
              <a:buClr>
                <a:srgbClr val="1A6779"/>
              </a:buClr>
              <a:buSzPts val="4800"/>
              <a:buChar char="●"/>
            </a:pPr>
            <a:r>
              <a:rPr lang="en-US" sz="4800">
                <a:solidFill>
                  <a:srgbClr val="1A6779"/>
                </a:solidFill>
              </a:rPr>
              <a:t>Hire a Chief Technology Officer.</a:t>
            </a:r>
            <a:endParaRPr sz="4800">
              <a:solidFill>
                <a:srgbClr val="1A6779"/>
              </a:solidFill>
            </a:endParaRPr>
          </a:p>
          <a:p>
            <a:pPr marL="914400" marR="0" lvl="0" indent="0" algn="l" rtl="0">
              <a:lnSpc>
                <a:spcPct val="120000"/>
              </a:lnSpc>
              <a:spcBef>
                <a:spcPts val="1000"/>
              </a:spcBef>
              <a:spcAft>
                <a:spcPts val="1000"/>
              </a:spcAft>
              <a:buNone/>
            </a:pPr>
            <a:br>
              <a:rPr lang="en-US" sz="4800">
                <a:solidFill>
                  <a:srgbClr val="22CED8"/>
                </a:solidFill>
              </a:rPr>
            </a:br>
            <a:br>
              <a:rPr lang="en-US" sz="5400">
                <a:solidFill>
                  <a:srgbClr val="22CED8"/>
                </a:solidFill>
              </a:rPr>
            </a:br>
            <a:endParaRPr sz="5400">
              <a:solidFill>
                <a:srgbClr val="22CED8"/>
              </a:solidFill>
            </a:endParaRPr>
          </a:p>
        </p:txBody>
      </p:sp>
      <p:sp>
        <p:nvSpPr>
          <p:cNvPr id="7" name="Shape 332">
            <a:extLst>
              <a:ext uri="{FF2B5EF4-FFF2-40B4-BE49-F238E27FC236}">
                <a16:creationId xmlns:a16="http://schemas.microsoft.com/office/drawing/2014/main" id="{841468C7-A41D-4EC7-B5AE-CA6957C67F51}"/>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19</a:t>
            </a:fld>
            <a:endParaRPr/>
          </a:p>
        </p:txBody>
      </p:sp>
      <p:sp>
        <p:nvSpPr>
          <p:cNvPr id="480" name="Shape 480"/>
          <p:cNvSpPr txBox="1"/>
          <p:nvPr/>
        </p:nvSpPr>
        <p:spPr>
          <a:xfrm>
            <a:off x="1002450" y="618275"/>
            <a:ext cx="22179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Issue #2: No medium-term strategic plan</a:t>
            </a:r>
            <a:endParaRPr>
              <a:solidFill>
                <a:srgbClr val="6D9EEB"/>
              </a:solidFill>
            </a:endParaRPr>
          </a:p>
        </p:txBody>
      </p:sp>
      <p:sp>
        <p:nvSpPr>
          <p:cNvPr id="481" name="Shape 481"/>
          <p:cNvSpPr txBox="1"/>
          <p:nvPr/>
        </p:nvSpPr>
        <p:spPr>
          <a:xfrm>
            <a:off x="1129925" y="2473075"/>
            <a:ext cx="22394700" cy="69288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None/>
            </a:pPr>
            <a:r>
              <a:rPr lang="en-US" sz="4800" b="1" u="sng">
                <a:solidFill>
                  <a:srgbClr val="1A6779"/>
                </a:solidFill>
              </a:rPr>
              <a:t>Rec #2: IATI should develop a strategic plan to define its medium-term   strategic direction and inform the accountability and institutional arrangements starting work immediately after the 2018 Members Assembly.</a:t>
            </a:r>
            <a:endParaRPr sz="4800" b="1" u="sng">
              <a:solidFill>
                <a:srgbClr val="1A6779"/>
              </a:solidFill>
            </a:endParaRPr>
          </a:p>
          <a:p>
            <a:pPr marL="0" marR="0" lvl="0" indent="0" algn="l" rtl="0">
              <a:lnSpc>
                <a:spcPct val="120000"/>
              </a:lnSpc>
              <a:spcBef>
                <a:spcPts val="1000"/>
              </a:spcBef>
              <a:spcAft>
                <a:spcPts val="0"/>
              </a:spcAft>
              <a:buNone/>
            </a:pPr>
            <a:endParaRPr sz="4800">
              <a:solidFill>
                <a:srgbClr val="1A6779"/>
              </a:solidFill>
            </a:endParaRPr>
          </a:p>
          <a:p>
            <a:pPr marL="0" marR="0" lvl="0" indent="0" algn="l" rtl="0">
              <a:lnSpc>
                <a:spcPct val="120000"/>
              </a:lnSpc>
              <a:spcBef>
                <a:spcPts val="1000"/>
              </a:spcBef>
              <a:spcAft>
                <a:spcPts val="0"/>
              </a:spcAft>
              <a:buNone/>
            </a:pPr>
            <a:r>
              <a:rPr lang="en-US" sz="4800">
                <a:solidFill>
                  <a:srgbClr val="1A6779"/>
                </a:solidFill>
              </a:rPr>
              <a:t>2.1 Immediately following the 2018 Members Assembly, work should begin on developing a 3-year strategic plan, for review and endorsement by the 2019 Members Assembly. The strategic planning exercise should guide IATI’s future institutional arrangements beyond August 2022 and financing strategies.</a:t>
            </a:r>
            <a:endParaRPr sz="4800">
              <a:solidFill>
                <a:srgbClr val="1A6779"/>
              </a:solidFill>
            </a:endParaRPr>
          </a:p>
          <a:p>
            <a:pPr marL="0" marR="0" lvl="0" indent="0" algn="l" rtl="0">
              <a:lnSpc>
                <a:spcPct val="120000"/>
              </a:lnSpc>
              <a:spcBef>
                <a:spcPts val="1000"/>
              </a:spcBef>
              <a:spcAft>
                <a:spcPts val="0"/>
              </a:spcAft>
              <a:buNone/>
            </a:pPr>
            <a:endParaRPr sz="4800">
              <a:solidFill>
                <a:srgbClr val="1A6779"/>
              </a:solidFill>
            </a:endParaRPr>
          </a:p>
          <a:p>
            <a:pPr marL="0" marR="0" lvl="0" indent="0" algn="l" rtl="0">
              <a:lnSpc>
                <a:spcPct val="120000"/>
              </a:lnSpc>
              <a:spcBef>
                <a:spcPts val="1000"/>
              </a:spcBef>
              <a:spcAft>
                <a:spcPts val="0"/>
              </a:spcAft>
              <a:buNone/>
            </a:pPr>
            <a:r>
              <a:rPr lang="en-US" sz="4800">
                <a:solidFill>
                  <a:srgbClr val="1A6779"/>
                </a:solidFill>
              </a:rPr>
              <a:t>2.2 A monitoring, evaluation, and learning system should be established </a:t>
            </a:r>
            <a:br>
              <a:rPr lang="en-US" sz="4800">
                <a:solidFill>
                  <a:srgbClr val="1A6779"/>
                </a:solidFill>
              </a:rPr>
            </a:br>
            <a:r>
              <a:rPr lang="en-US" sz="4800">
                <a:solidFill>
                  <a:srgbClr val="22CED8"/>
                </a:solidFill>
              </a:rPr>
              <a:t> </a:t>
            </a:r>
            <a:br>
              <a:rPr lang="en-US" sz="5400">
                <a:solidFill>
                  <a:srgbClr val="22CED8"/>
                </a:solidFill>
              </a:rPr>
            </a:br>
            <a:endParaRPr sz="5400">
              <a:solidFill>
                <a:srgbClr val="22CED8"/>
              </a:solidFill>
            </a:endParaRPr>
          </a:p>
        </p:txBody>
      </p:sp>
      <p:sp>
        <p:nvSpPr>
          <p:cNvPr id="7" name="Shape 332">
            <a:extLst>
              <a:ext uri="{FF2B5EF4-FFF2-40B4-BE49-F238E27FC236}">
                <a16:creationId xmlns:a16="http://schemas.microsoft.com/office/drawing/2014/main" id="{15C33B4B-98CA-4D83-B556-2A1640D2B75C}"/>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a:t>
            </a:fld>
            <a:endParaRPr/>
          </a:p>
        </p:txBody>
      </p:sp>
      <p:sp>
        <p:nvSpPr>
          <p:cNvPr id="329" name="Shape 329"/>
          <p:cNvSpPr txBox="1"/>
          <p:nvPr/>
        </p:nvSpPr>
        <p:spPr>
          <a:xfrm>
            <a:off x="3028857" y="4702472"/>
            <a:ext cx="18326284" cy="4719241"/>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22CED8"/>
              </a:buClr>
              <a:buSzPts val="1500"/>
              <a:buFont typeface="Arial"/>
              <a:buNone/>
            </a:pPr>
            <a:r>
              <a:rPr lang="en-US" sz="6000" b="1" i="0" u="none" strike="noStrike" cap="none">
                <a:solidFill>
                  <a:srgbClr val="22CED8"/>
                </a:solidFill>
                <a:latin typeface="Arial"/>
                <a:ea typeface="Arial"/>
                <a:cs typeface="Arial"/>
                <a:sym typeface="Arial"/>
              </a:rPr>
              <a:t>“</a:t>
            </a:r>
            <a:r>
              <a:rPr lang="en-US" sz="6000" b="1">
                <a:solidFill>
                  <a:srgbClr val="22CED8"/>
                </a:solidFill>
              </a:rPr>
              <a:t>...the working group should present recommendations regarding Secretariat structure, hosting and location, fee structure, board structure and working methods, and transition plan to the recommended option.”</a:t>
            </a:r>
            <a:endParaRPr/>
          </a:p>
        </p:txBody>
      </p:sp>
      <p:sp>
        <p:nvSpPr>
          <p:cNvPr id="330" name="Shape 330"/>
          <p:cNvSpPr txBox="1"/>
          <p:nvPr/>
        </p:nvSpPr>
        <p:spPr>
          <a:xfrm>
            <a:off x="10627409" y="144563"/>
            <a:ext cx="3129182" cy="49874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CED8"/>
              </a:buClr>
              <a:buSzPts val="8625"/>
              <a:buFont typeface="Arial"/>
              <a:buNone/>
            </a:pPr>
            <a:r>
              <a:rPr lang="en-US" sz="34500" b="1" i="0" u="none" strike="noStrike" cap="none">
                <a:solidFill>
                  <a:srgbClr val="22CED8"/>
                </a:solidFill>
                <a:latin typeface="Arial"/>
                <a:ea typeface="Arial"/>
                <a:cs typeface="Arial"/>
                <a:sym typeface="Arial"/>
              </a:rPr>
              <a:t>“</a:t>
            </a:r>
            <a:endParaRPr/>
          </a:p>
        </p:txBody>
      </p:sp>
      <p:sp>
        <p:nvSpPr>
          <p:cNvPr id="331" name="Shape 331"/>
          <p:cNvSpPr txBox="1"/>
          <p:nvPr/>
        </p:nvSpPr>
        <p:spPr>
          <a:xfrm>
            <a:off x="10023938" y="3572847"/>
            <a:ext cx="4336123" cy="71814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1">
                <a:solidFill>
                  <a:srgbClr val="155366"/>
                </a:solidFill>
                <a:latin typeface="Helvetica Neue"/>
                <a:ea typeface="Helvetica Neue"/>
                <a:cs typeface="Helvetica Neue"/>
                <a:sym typeface="Helvetica Neue"/>
              </a:rPr>
              <a:t>IATI MA 2017 Minutes</a:t>
            </a:r>
            <a:endParaRPr/>
          </a:p>
        </p:txBody>
      </p:sp>
      <p:sp>
        <p:nvSpPr>
          <p:cNvPr id="332" name="Shape 332"/>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20</a:t>
            </a:fld>
            <a:endParaRPr/>
          </a:p>
        </p:txBody>
      </p:sp>
      <p:sp>
        <p:nvSpPr>
          <p:cNvPr id="488" name="Shape 488"/>
          <p:cNvSpPr txBox="1"/>
          <p:nvPr/>
        </p:nvSpPr>
        <p:spPr>
          <a:xfrm>
            <a:off x="1002450" y="618275"/>
            <a:ext cx="2244683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dirty="0">
                <a:solidFill>
                  <a:srgbClr val="6D9EEB"/>
                </a:solidFill>
              </a:rPr>
              <a:t>Issue #3: Insufficient, unpredictable financing</a:t>
            </a:r>
            <a:endParaRPr dirty="0">
              <a:solidFill>
                <a:srgbClr val="6D9EEB"/>
              </a:solidFill>
            </a:endParaRPr>
          </a:p>
        </p:txBody>
      </p:sp>
      <p:sp>
        <p:nvSpPr>
          <p:cNvPr id="489" name="Shape 489"/>
          <p:cNvSpPr txBox="1"/>
          <p:nvPr/>
        </p:nvSpPr>
        <p:spPr>
          <a:xfrm>
            <a:off x="1129925" y="2244475"/>
            <a:ext cx="22682700" cy="69288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1000"/>
              </a:spcBef>
              <a:spcAft>
                <a:spcPts val="0"/>
              </a:spcAft>
              <a:buNone/>
            </a:pPr>
            <a:r>
              <a:rPr lang="en-US" sz="4800" b="1" u="sng" dirty="0">
                <a:solidFill>
                  <a:srgbClr val="1A6779"/>
                </a:solidFill>
              </a:rPr>
              <a:t>Rec #4: The value-for-money proposition for membership should be revisited</a:t>
            </a:r>
            <a:endParaRPr sz="4800" b="1" u="sng" dirty="0">
              <a:solidFill>
                <a:srgbClr val="1A6779"/>
              </a:solidFill>
            </a:endParaRPr>
          </a:p>
          <a:p>
            <a:pPr marL="0" marR="0" lvl="0" indent="0" algn="l" rtl="0">
              <a:lnSpc>
                <a:spcPct val="120000"/>
              </a:lnSpc>
              <a:spcBef>
                <a:spcPts val="1000"/>
              </a:spcBef>
              <a:spcAft>
                <a:spcPts val="0"/>
              </a:spcAft>
              <a:buNone/>
            </a:pPr>
            <a:r>
              <a:rPr lang="en-US" sz="4800" dirty="0">
                <a:solidFill>
                  <a:srgbClr val="1A6779"/>
                </a:solidFill>
              </a:rPr>
              <a:t>4.1 While membership contributions are an appropriate way to sustain IATI, the value-for-money of membership, and the contribution structure, could be adjusted. </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0"/>
              </a:spcAft>
              <a:buNone/>
            </a:pPr>
            <a:r>
              <a:rPr lang="en-US" sz="4800" dirty="0">
                <a:solidFill>
                  <a:srgbClr val="1A6779"/>
                </a:solidFill>
              </a:rPr>
              <a:t>4.2 A membership task force could be empowered to articulate the value proposition for each membership category.</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1000"/>
              </a:spcAft>
              <a:buNone/>
            </a:pPr>
            <a:r>
              <a:rPr lang="en-US" sz="4800" dirty="0">
                <a:solidFill>
                  <a:srgbClr val="1A6779"/>
                </a:solidFill>
              </a:rPr>
              <a:t>4.3 A resource mobilization strategy that includes membership contributions and non-membership based resources could be considered.</a:t>
            </a:r>
            <a:br>
              <a:rPr lang="en-US" sz="4800" dirty="0">
                <a:solidFill>
                  <a:srgbClr val="22CED8"/>
                </a:solidFill>
              </a:rPr>
            </a:br>
            <a:br>
              <a:rPr lang="en-US" sz="4800" dirty="0">
                <a:solidFill>
                  <a:srgbClr val="22CED8"/>
                </a:solidFill>
              </a:rPr>
            </a:br>
            <a:r>
              <a:rPr lang="en-US" sz="4800" dirty="0">
                <a:solidFill>
                  <a:srgbClr val="22CED8"/>
                </a:solidFill>
              </a:rPr>
              <a:t> </a:t>
            </a:r>
            <a:br>
              <a:rPr lang="en-US" sz="5400" dirty="0">
                <a:solidFill>
                  <a:srgbClr val="22CED8"/>
                </a:solidFill>
              </a:rPr>
            </a:br>
            <a:endParaRPr sz="5400" dirty="0">
              <a:solidFill>
                <a:srgbClr val="22CED8"/>
              </a:solidFill>
            </a:endParaRPr>
          </a:p>
        </p:txBody>
      </p:sp>
      <p:sp>
        <p:nvSpPr>
          <p:cNvPr id="7" name="Shape 332">
            <a:extLst>
              <a:ext uri="{FF2B5EF4-FFF2-40B4-BE49-F238E27FC236}">
                <a16:creationId xmlns:a16="http://schemas.microsoft.com/office/drawing/2014/main" id="{3FB243C3-1676-40B1-AC06-517B2DF02CCD}"/>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21</a:t>
            </a:fld>
            <a:endParaRPr/>
          </a:p>
        </p:txBody>
      </p:sp>
      <p:sp>
        <p:nvSpPr>
          <p:cNvPr id="496" name="Shape 496"/>
          <p:cNvSpPr txBox="1"/>
          <p:nvPr/>
        </p:nvSpPr>
        <p:spPr>
          <a:xfrm>
            <a:off x="1002450" y="618275"/>
            <a:ext cx="22179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Issue #4: Lack of clear accountability lines</a:t>
            </a:r>
            <a:endParaRPr>
              <a:solidFill>
                <a:srgbClr val="6D9EEB"/>
              </a:solidFill>
            </a:endParaRPr>
          </a:p>
        </p:txBody>
      </p:sp>
      <p:sp>
        <p:nvSpPr>
          <p:cNvPr id="497" name="Shape 497"/>
          <p:cNvSpPr txBox="1"/>
          <p:nvPr/>
        </p:nvSpPr>
        <p:spPr>
          <a:xfrm>
            <a:off x="1129925" y="2796450"/>
            <a:ext cx="22394700" cy="6928800"/>
          </a:xfrm>
          <a:prstGeom prst="rect">
            <a:avLst/>
          </a:prstGeom>
          <a:noFill/>
          <a:ln>
            <a:noFill/>
          </a:ln>
        </p:spPr>
        <p:txBody>
          <a:bodyPr spcFirstLastPara="1" wrap="square" lIns="50800" tIns="50800" rIns="50800" bIns="50800" anchor="t" anchorCtr="0">
            <a:noAutofit/>
          </a:bodyPr>
          <a:lstStyle/>
          <a:p>
            <a:pPr lvl="0" rtl="0">
              <a:lnSpc>
                <a:spcPct val="120000"/>
              </a:lnSpc>
              <a:spcBef>
                <a:spcPts val="0"/>
              </a:spcBef>
              <a:spcAft>
                <a:spcPts val="0"/>
              </a:spcAft>
              <a:buClr>
                <a:srgbClr val="1A6779"/>
              </a:buClr>
              <a:buSzPts val="4800"/>
            </a:pPr>
            <a:r>
              <a:rPr lang="en-US" sz="4800" dirty="0">
                <a:solidFill>
                  <a:srgbClr val="1A6779"/>
                </a:solidFill>
              </a:rPr>
              <a:t>Despite the accountability ambiguities…</a:t>
            </a:r>
            <a:endParaRPr sz="4800" dirty="0">
              <a:solidFill>
                <a:srgbClr val="1A6779"/>
              </a:solidFill>
            </a:endParaRPr>
          </a:p>
          <a:p>
            <a:pPr marL="457200" lvl="0" indent="0" rtl="0">
              <a:lnSpc>
                <a:spcPct val="120000"/>
              </a:lnSpc>
              <a:spcBef>
                <a:spcPts val="0"/>
              </a:spcBef>
              <a:spcAft>
                <a:spcPts val="0"/>
              </a:spcAft>
              <a:buNone/>
            </a:pPr>
            <a:endParaRPr sz="4800" dirty="0">
              <a:solidFill>
                <a:srgbClr val="1A6779"/>
              </a:solidFill>
            </a:endParaRPr>
          </a:p>
          <a:p>
            <a:pPr marL="1371600" lvl="0" indent="-533400" rtl="0">
              <a:lnSpc>
                <a:spcPct val="120000"/>
              </a:lnSpc>
              <a:spcBef>
                <a:spcPts val="0"/>
              </a:spcBef>
              <a:spcAft>
                <a:spcPts val="0"/>
              </a:spcAft>
              <a:buClr>
                <a:srgbClr val="1A6779"/>
              </a:buClr>
              <a:buSzPts val="4800"/>
              <a:buChar char="●"/>
            </a:pPr>
            <a:r>
              <a:rPr lang="en-US" sz="4800" dirty="0">
                <a:solidFill>
                  <a:srgbClr val="1A6779"/>
                </a:solidFill>
              </a:rPr>
              <a:t>Everyone in the current arrangement demonstrated </a:t>
            </a:r>
            <a:r>
              <a:rPr lang="en-US" sz="4800" b="1" u="sng" dirty="0">
                <a:solidFill>
                  <a:srgbClr val="1A6779"/>
                </a:solidFill>
              </a:rPr>
              <a:t>exceptional ability to work productively</a:t>
            </a:r>
            <a:endParaRPr sz="4800" b="1" u="sng" dirty="0">
              <a:solidFill>
                <a:srgbClr val="1A6779"/>
              </a:solidFill>
            </a:endParaRPr>
          </a:p>
          <a:p>
            <a:pPr marL="1371600" lvl="0" indent="0" rtl="0">
              <a:lnSpc>
                <a:spcPct val="120000"/>
              </a:lnSpc>
              <a:spcBef>
                <a:spcPts val="0"/>
              </a:spcBef>
              <a:spcAft>
                <a:spcPts val="0"/>
              </a:spcAft>
              <a:buNone/>
            </a:pPr>
            <a:endParaRPr sz="4800" b="1" u="sng" dirty="0">
              <a:solidFill>
                <a:srgbClr val="1A6779"/>
              </a:solidFill>
            </a:endParaRPr>
          </a:p>
          <a:p>
            <a:pPr marL="1371600" lvl="0" indent="-533400" rtl="0">
              <a:lnSpc>
                <a:spcPct val="120000"/>
              </a:lnSpc>
              <a:spcBef>
                <a:spcPts val="0"/>
              </a:spcBef>
              <a:spcAft>
                <a:spcPts val="0"/>
              </a:spcAft>
              <a:buClr>
                <a:srgbClr val="1A6779"/>
              </a:buClr>
              <a:buSzPts val="4800"/>
              <a:buChar char="●"/>
            </a:pPr>
            <a:r>
              <a:rPr lang="en-US" sz="4800" dirty="0">
                <a:solidFill>
                  <a:srgbClr val="1A6779"/>
                </a:solidFill>
              </a:rPr>
              <a:t>Some changes already underway between Governing Board and Secretariat</a:t>
            </a:r>
            <a:endParaRPr sz="4800" dirty="0">
              <a:solidFill>
                <a:srgbClr val="1A6779"/>
              </a:solidFill>
            </a:endParaRPr>
          </a:p>
          <a:p>
            <a:pPr marL="457200" lvl="0" indent="0" rtl="0">
              <a:lnSpc>
                <a:spcPct val="120000"/>
              </a:lnSpc>
              <a:spcBef>
                <a:spcPts val="0"/>
              </a:spcBef>
              <a:spcAft>
                <a:spcPts val="0"/>
              </a:spcAft>
              <a:buNone/>
            </a:pPr>
            <a:endParaRPr sz="4800" dirty="0">
              <a:solidFill>
                <a:srgbClr val="1A6779"/>
              </a:solidFill>
            </a:endParaRPr>
          </a:p>
          <a:p>
            <a:pPr marL="1371600" lvl="0" indent="-533400" rtl="0">
              <a:lnSpc>
                <a:spcPct val="120000"/>
              </a:lnSpc>
              <a:spcBef>
                <a:spcPts val="0"/>
              </a:spcBef>
              <a:spcAft>
                <a:spcPts val="0"/>
              </a:spcAft>
              <a:buClr>
                <a:srgbClr val="1A6779"/>
              </a:buClr>
              <a:buSzPts val="4800"/>
              <a:buChar char="●"/>
            </a:pPr>
            <a:r>
              <a:rPr lang="en-US" sz="4800" dirty="0">
                <a:solidFill>
                  <a:srgbClr val="1A6779"/>
                </a:solidFill>
              </a:rPr>
              <a:t>Tech team long-term workplan and prioritization proposal a step forward</a:t>
            </a:r>
            <a:endParaRPr sz="4800" b="1" u="sng" dirty="0">
              <a:solidFill>
                <a:srgbClr val="1A6779"/>
              </a:solidFill>
            </a:endParaRPr>
          </a:p>
          <a:p>
            <a:pPr marL="0" marR="0" lvl="0" indent="0" algn="l" rtl="0">
              <a:lnSpc>
                <a:spcPct val="120000"/>
              </a:lnSpc>
              <a:spcBef>
                <a:spcPts val="0"/>
              </a:spcBef>
              <a:spcAft>
                <a:spcPts val="0"/>
              </a:spcAft>
              <a:buNone/>
            </a:pPr>
            <a:endParaRPr sz="4800" b="1" u="sng" dirty="0">
              <a:solidFill>
                <a:srgbClr val="1A6779"/>
              </a:solidFill>
            </a:endParaRPr>
          </a:p>
          <a:p>
            <a:pPr marL="0" marR="0" lvl="0" indent="0" algn="l" rtl="0">
              <a:lnSpc>
                <a:spcPct val="120000"/>
              </a:lnSpc>
              <a:spcBef>
                <a:spcPts val="0"/>
              </a:spcBef>
              <a:spcAft>
                <a:spcPts val="0"/>
              </a:spcAft>
              <a:buNone/>
            </a:pPr>
            <a:br>
              <a:rPr lang="en-US" sz="4800" dirty="0">
                <a:solidFill>
                  <a:srgbClr val="22CED8"/>
                </a:solidFill>
              </a:rPr>
            </a:br>
            <a:br>
              <a:rPr lang="en-US" sz="5400" dirty="0">
                <a:solidFill>
                  <a:srgbClr val="22CED8"/>
                </a:solidFill>
              </a:rPr>
            </a:br>
            <a:endParaRPr sz="5400" dirty="0">
              <a:solidFill>
                <a:srgbClr val="22CED8"/>
              </a:solidFill>
            </a:endParaRPr>
          </a:p>
        </p:txBody>
      </p:sp>
      <p:sp>
        <p:nvSpPr>
          <p:cNvPr id="7" name="Shape 332">
            <a:extLst>
              <a:ext uri="{FF2B5EF4-FFF2-40B4-BE49-F238E27FC236}">
                <a16:creationId xmlns:a16="http://schemas.microsoft.com/office/drawing/2014/main" id="{FCE900E6-A83C-4D2C-A6AB-28D83AF5CD65}"/>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22</a:t>
            </a:fld>
            <a:endParaRPr/>
          </a:p>
        </p:txBody>
      </p:sp>
      <p:sp>
        <p:nvSpPr>
          <p:cNvPr id="504" name="Shape 504"/>
          <p:cNvSpPr txBox="1"/>
          <p:nvPr/>
        </p:nvSpPr>
        <p:spPr>
          <a:xfrm>
            <a:off x="1002450" y="618275"/>
            <a:ext cx="22394700" cy="1485300"/>
          </a:xfrm>
          <a:prstGeom prst="rect">
            <a:avLst/>
          </a:prstGeom>
          <a:noFill/>
          <a:ln>
            <a:noFill/>
          </a:ln>
        </p:spPr>
        <p:txBody>
          <a:bodyPr spcFirstLastPara="1" wrap="square" lIns="50800" tIns="50800" rIns="50800" bIns="50800"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6D9EEB"/>
                </a:solidFill>
              </a:rPr>
              <a:t>Issue #4: Lack of clear accountability lines</a:t>
            </a:r>
            <a:endParaRPr>
              <a:solidFill>
                <a:srgbClr val="6D9EEB"/>
              </a:solidFill>
            </a:endParaRPr>
          </a:p>
          <a:p>
            <a:pPr marL="0" marR="0" lvl="0" indent="0" algn="l" rtl="0">
              <a:lnSpc>
                <a:spcPct val="143750"/>
              </a:lnSpc>
              <a:spcBef>
                <a:spcPts val="0"/>
              </a:spcBef>
              <a:spcAft>
                <a:spcPts val="0"/>
              </a:spcAft>
              <a:buClr>
                <a:srgbClr val="1A6779"/>
              </a:buClr>
              <a:buSzPts val="2000"/>
              <a:buFont typeface="Arial"/>
              <a:buNone/>
            </a:pPr>
            <a:endParaRPr sz="8000" b="1">
              <a:solidFill>
                <a:srgbClr val="1A6779"/>
              </a:solidFill>
            </a:endParaRPr>
          </a:p>
        </p:txBody>
      </p:sp>
      <p:sp>
        <p:nvSpPr>
          <p:cNvPr id="505" name="Shape 505"/>
          <p:cNvSpPr txBox="1"/>
          <p:nvPr/>
        </p:nvSpPr>
        <p:spPr>
          <a:xfrm>
            <a:off x="1129925" y="2103575"/>
            <a:ext cx="22394700" cy="102327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None/>
            </a:pPr>
            <a:r>
              <a:rPr lang="en-US" sz="4800" b="1" u="sng" dirty="0">
                <a:solidFill>
                  <a:srgbClr val="1A6779"/>
                </a:solidFill>
              </a:rPr>
              <a:t>Rec #1: IATI should retain its UN-based, hosted institutional arrangement for the 3-year period from September 2019 onwards</a:t>
            </a:r>
            <a:endParaRPr sz="4800" b="1" u="sng" dirty="0">
              <a:solidFill>
                <a:srgbClr val="1A6779"/>
              </a:solidFill>
            </a:endParaRPr>
          </a:p>
          <a:p>
            <a:pPr marL="0" marR="0" lvl="0" indent="0" algn="l" rtl="0">
              <a:lnSpc>
                <a:spcPct val="120000"/>
              </a:lnSpc>
              <a:spcBef>
                <a:spcPts val="1000"/>
              </a:spcBef>
              <a:spcAft>
                <a:spcPts val="0"/>
              </a:spcAft>
              <a:buClr>
                <a:srgbClr val="000000"/>
              </a:buClr>
              <a:buSzPts val="1100"/>
              <a:buFont typeface="Arial"/>
              <a:buNone/>
            </a:pPr>
            <a:endParaRPr sz="4800" b="1" u="sng" dirty="0">
              <a:solidFill>
                <a:srgbClr val="1A6779"/>
              </a:solidFill>
            </a:endParaRPr>
          </a:p>
          <a:p>
            <a:pPr marL="0" marR="0" lvl="0" indent="0" algn="l" rtl="0">
              <a:lnSpc>
                <a:spcPct val="120000"/>
              </a:lnSpc>
              <a:spcBef>
                <a:spcPts val="1000"/>
              </a:spcBef>
              <a:spcAft>
                <a:spcPts val="0"/>
              </a:spcAft>
              <a:buNone/>
            </a:pPr>
            <a:r>
              <a:rPr lang="en-US" sz="4800" dirty="0">
                <a:solidFill>
                  <a:srgbClr val="1A6779"/>
                </a:solidFill>
              </a:rPr>
              <a:t>1.1 Follow through with the extended hosting arrangement until 31st August 2019.</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0"/>
              </a:spcAft>
              <a:buNone/>
            </a:pPr>
            <a:r>
              <a:rPr lang="en-US" sz="4800" dirty="0">
                <a:solidFill>
                  <a:srgbClr val="1A6779"/>
                </a:solidFill>
              </a:rPr>
              <a:t>1.2 Secretariat should revisit the merits and limitations of the current arrangement and make </a:t>
            </a:r>
            <a:r>
              <a:rPr lang="en-US" sz="4800" b="1" dirty="0">
                <a:solidFill>
                  <a:srgbClr val="1A6779"/>
                </a:solidFill>
              </a:rPr>
              <a:t>immediate adjustments</a:t>
            </a:r>
            <a:r>
              <a:rPr lang="en-US" sz="4800" dirty="0">
                <a:solidFill>
                  <a:srgbClr val="1A6779"/>
                </a:solidFill>
              </a:rPr>
              <a:t> to improve its functioning as suggested </a:t>
            </a:r>
            <a:endParaRPr sz="4800" dirty="0">
              <a:solidFill>
                <a:srgbClr val="1A6779"/>
              </a:solidFill>
            </a:endParaRPr>
          </a:p>
          <a:p>
            <a:pPr marL="0" marR="0" lvl="0" indent="0" algn="l" rtl="0">
              <a:lnSpc>
                <a:spcPct val="120000"/>
              </a:lnSpc>
              <a:spcBef>
                <a:spcPts val="1000"/>
              </a:spcBef>
              <a:spcAft>
                <a:spcPts val="0"/>
              </a:spcAft>
              <a:buNone/>
            </a:pPr>
            <a:endParaRPr sz="4800" dirty="0">
              <a:solidFill>
                <a:srgbClr val="1A6779"/>
              </a:solidFill>
            </a:endParaRPr>
          </a:p>
          <a:p>
            <a:pPr marL="0" marR="0" lvl="0" indent="0" algn="l" rtl="0">
              <a:lnSpc>
                <a:spcPct val="120000"/>
              </a:lnSpc>
              <a:spcBef>
                <a:spcPts val="1000"/>
              </a:spcBef>
              <a:spcAft>
                <a:spcPts val="0"/>
              </a:spcAft>
              <a:buNone/>
            </a:pPr>
            <a:r>
              <a:rPr lang="en-US" sz="4800" dirty="0">
                <a:solidFill>
                  <a:srgbClr val="1A6779"/>
                </a:solidFill>
              </a:rPr>
              <a:t>1.3 As of 1st September 2019, the Secretariat should be streamlined </a:t>
            </a:r>
            <a:r>
              <a:rPr lang="en-US" sz="4800" i="1" dirty="0">
                <a:solidFill>
                  <a:srgbClr val="1A6779"/>
                </a:solidFill>
              </a:rPr>
              <a:t>along vertical lines and formalized</a:t>
            </a:r>
            <a:r>
              <a:rPr lang="en-US" sz="4800" dirty="0">
                <a:solidFill>
                  <a:srgbClr val="1A6779"/>
                </a:solidFill>
              </a:rPr>
              <a:t>, with UNDP as its primary institutional home until 31st August 2022</a:t>
            </a:r>
            <a:endParaRPr sz="4800" dirty="0">
              <a:solidFill>
                <a:srgbClr val="1A6779"/>
              </a:solidFill>
            </a:endParaRPr>
          </a:p>
          <a:p>
            <a:pPr marL="0" marR="0" lvl="0" indent="0" algn="l" rtl="0">
              <a:lnSpc>
                <a:spcPct val="120000"/>
              </a:lnSpc>
              <a:spcBef>
                <a:spcPts val="1000"/>
              </a:spcBef>
              <a:spcAft>
                <a:spcPts val="0"/>
              </a:spcAft>
              <a:buNone/>
            </a:pPr>
            <a:br>
              <a:rPr lang="en-US" sz="4800" dirty="0">
                <a:solidFill>
                  <a:srgbClr val="22CED8"/>
                </a:solidFill>
              </a:rPr>
            </a:br>
            <a:r>
              <a:rPr lang="en-US" sz="4800" dirty="0">
                <a:solidFill>
                  <a:srgbClr val="22CED8"/>
                </a:solidFill>
              </a:rPr>
              <a:t> </a:t>
            </a:r>
            <a:br>
              <a:rPr lang="en-US" sz="5400" dirty="0">
                <a:solidFill>
                  <a:srgbClr val="22CED8"/>
                </a:solidFill>
              </a:rPr>
            </a:br>
            <a:endParaRPr sz="5400" dirty="0">
              <a:solidFill>
                <a:srgbClr val="22CED8"/>
              </a:solidFill>
            </a:endParaRPr>
          </a:p>
        </p:txBody>
      </p:sp>
      <p:sp>
        <p:nvSpPr>
          <p:cNvPr id="7" name="Shape 332">
            <a:extLst>
              <a:ext uri="{FF2B5EF4-FFF2-40B4-BE49-F238E27FC236}">
                <a16:creationId xmlns:a16="http://schemas.microsoft.com/office/drawing/2014/main" id="{46E3D91B-702B-4186-A358-3B9CCEAF32F4}"/>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Shape 511"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512" name="Shape 512"/>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23</a:t>
            </a:fld>
            <a:endParaRPr/>
          </a:p>
        </p:txBody>
      </p:sp>
      <p:sp>
        <p:nvSpPr>
          <p:cNvPr id="513" name="Shape 513"/>
          <p:cNvSpPr txBox="1"/>
          <p:nvPr/>
        </p:nvSpPr>
        <p:spPr>
          <a:xfrm>
            <a:off x="6465072" y="5649238"/>
            <a:ext cx="11071500" cy="15633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Transition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24</a:t>
            </a:fld>
            <a:endParaRPr/>
          </a:p>
        </p:txBody>
      </p:sp>
      <p:sp>
        <p:nvSpPr>
          <p:cNvPr id="519" name="Shape 519"/>
          <p:cNvSpPr txBox="1"/>
          <p:nvPr/>
        </p:nvSpPr>
        <p:spPr>
          <a:xfrm>
            <a:off x="1002450" y="618275"/>
            <a:ext cx="223947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Roadmap</a:t>
            </a:r>
            <a:endParaRPr>
              <a:solidFill>
                <a:srgbClr val="6D9EEB"/>
              </a:solidFill>
            </a:endParaRPr>
          </a:p>
        </p:txBody>
      </p:sp>
      <p:sp>
        <p:nvSpPr>
          <p:cNvPr id="520" name="Shape 520"/>
          <p:cNvSpPr txBox="1"/>
          <p:nvPr/>
        </p:nvSpPr>
        <p:spPr>
          <a:xfrm>
            <a:off x="1129925" y="2473075"/>
            <a:ext cx="22394700" cy="9878100"/>
          </a:xfrm>
          <a:prstGeom prst="rect">
            <a:avLst/>
          </a:prstGeom>
          <a:noFill/>
          <a:ln>
            <a:noFill/>
          </a:ln>
        </p:spPr>
        <p:txBody>
          <a:bodyPr spcFirstLastPara="1" wrap="square" lIns="50800" tIns="50800" rIns="50800" bIns="50800" anchor="t" anchorCtr="0">
            <a:noAutofit/>
          </a:bodyPr>
          <a:lstStyle/>
          <a:p>
            <a:pPr marL="457200" marR="0" lvl="0" indent="-533400" algn="l" rtl="0">
              <a:lnSpc>
                <a:spcPct val="120000"/>
              </a:lnSpc>
              <a:spcBef>
                <a:spcPts val="1000"/>
              </a:spcBef>
              <a:spcAft>
                <a:spcPts val="0"/>
              </a:spcAft>
              <a:buClr>
                <a:srgbClr val="6D9EEB"/>
              </a:buClr>
              <a:buSzPts val="4800"/>
              <a:buChar char="●"/>
            </a:pPr>
            <a:r>
              <a:rPr lang="en-US" sz="4800" b="1">
                <a:solidFill>
                  <a:srgbClr val="6D9EEB"/>
                </a:solidFill>
              </a:rPr>
              <a:t>2018-2019</a:t>
            </a:r>
            <a:endParaRPr sz="4800" b="1">
              <a:solidFill>
                <a:srgbClr val="6D9EEB"/>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Board and Secretariat implement necessary changes within current arrangements</a:t>
            </a:r>
            <a:endParaRPr sz="4800" b="1">
              <a:solidFill>
                <a:srgbClr val="1A6779"/>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3-year strategic plan developed and endorsed at 2019 MA</a:t>
            </a:r>
            <a:endParaRPr sz="4800" b="1">
              <a:solidFill>
                <a:srgbClr val="1A6779"/>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Board negotiates details of new arrangements</a:t>
            </a:r>
            <a:endParaRPr sz="4800" b="1">
              <a:solidFill>
                <a:srgbClr val="1A6779"/>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Transition to new arrangements effective Sept 1 2019 (or January 2020)</a:t>
            </a:r>
            <a:endParaRPr sz="4800" b="1">
              <a:solidFill>
                <a:srgbClr val="1A6779"/>
              </a:solidFill>
            </a:endParaRPr>
          </a:p>
          <a:p>
            <a:pPr marL="0" marR="0" lvl="0" indent="0" algn="l" rtl="0">
              <a:lnSpc>
                <a:spcPct val="120000"/>
              </a:lnSpc>
              <a:spcBef>
                <a:spcPts val="1000"/>
              </a:spcBef>
              <a:spcAft>
                <a:spcPts val="0"/>
              </a:spcAft>
              <a:buNone/>
            </a:pPr>
            <a:endParaRPr sz="4800" b="1">
              <a:solidFill>
                <a:srgbClr val="1A6779"/>
              </a:solidFill>
            </a:endParaRPr>
          </a:p>
          <a:p>
            <a:pPr marL="457200" marR="0" lvl="0" indent="-533400" algn="l" rtl="0">
              <a:lnSpc>
                <a:spcPct val="120000"/>
              </a:lnSpc>
              <a:spcBef>
                <a:spcPts val="1000"/>
              </a:spcBef>
              <a:spcAft>
                <a:spcPts val="0"/>
              </a:spcAft>
              <a:buClr>
                <a:schemeClr val="accent1"/>
              </a:buClr>
              <a:buSzPts val="4800"/>
              <a:buChar char="●"/>
            </a:pPr>
            <a:r>
              <a:rPr lang="en-US" sz="4800" b="1">
                <a:solidFill>
                  <a:schemeClr val="accent1"/>
                </a:solidFill>
              </a:rPr>
              <a:t>2019-2022</a:t>
            </a:r>
            <a:endParaRPr sz="4800" b="1">
              <a:solidFill>
                <a:schemeClr val="accent1"/>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3-year strategic plan in force, operationalized through annual work plans</a:t>
            </a:r>
            <a:endParaRPr sz="4800" b="1">
              <a:solidFill>
                <a:srgbClr val="1A6779"/>
              </a:solidFill>
            </a:endParaRPr>
          </a:p>
          <a:p>
            <a:pPr marL="914400" marR="0" lvl="1" indent="-533400" algn="l" rtl="0">
              <a:lnSpc>
                <a:spcPct val="120000"/>
              </a:lnSpc>
              <a:spcBef>
                <a:spcPts val="0"/>
              </a:spcBef>
              <a:spcAft>
                <a:spcPts val="0"/>
              </a:spcAft>
              <a:buClr>
                <a:srgbClr val="1A6779"/>
              </a:buClr>
              <a:buSzPts val="4800"/>
              <a:buChar char="○"/>
            </a:pPr>
            <a:r>
              <a:rPr lang="en-US" sz="4800" b="1">
                <a:solidFill>
                  <a:srgbClr val="1A6779"/>
                </a:solidFill>
              </a:rPr>
              <a:t>Arrangements for 2022 and beyond to be informed by the strategic plan</a:t>
            </a:r>
            <a:endParaRPr sz="4800" b="1">
              <a:solidFill>
                <a:srgbClr val="1A6779"/>
              </a:solidFill>
            </a:endParaRPr>
          </a:p>
          <a:p>
            <a:pPr marL="914400" marR="0" lvl="0" indent="0" algn="l" rtl="0">
              <a:lnSpc>
                <a:spcPct val="120000"/>
              </a:lnSpc>
              <a:spcBef>
                <a:spcPts val="1000"/>
              </a:spcBef>
              <a:spcAft>
                <a:spcPts val="0"/>
              </a:spcAft>
              <a:buNone/>
            </a:pPr>
            <a:br>
              <a:rPr lang="en-US" sz="4800" b="1">
                <a:solidFill>
                  <a:srgbClr val="22CED8"/>
                </a:solidFill>
              </a:rPr>
            </a:br>
            <a:endParaRPr sz="4800">
              <a:solidFill>
                <a:srgbClr val="22CED8"/>
              </a:solidFill>
            </a:endParaRPr>
          </a:p>
          <a:p>
            <a:pPr marL="0" marR="0" lvl="0" indent="0" algn="l" rtl="0">
              <a:lnSpc>
                <a:spcPct val="120000"/>
              </a:lnSpc>
              <a:spcBef>
                <a:spcPts val="1000"/>
              </a:spcBef>
              <a:spcAft>
                <a:spcPts val="0"/>
              </a:spcAft>
              <a:buNone/>
            </a:pPr>
            <a:br>
              <a:rPr lang="en-US" sz="4800">
                <a:solidFill>
                  <a:srgbClr val="22CED8"/>
                </a:solidFill>
              </a:rPr>
            </a:br>
            <a:r>
              <a:rPr lang="en-US" sz="4800">
                <a:solidFill>
                  <a:srgbClr val="22CED8"/>
                </a:solidFill>
              </a:rPr>
              <a:t> </a:t>
            </a:r>
            <a:br>
              <a:rPr lang="en-US" sz="5400">
                <a:solidFill>
                  <a:srgbClr val="22CED8"/>
                </a:solidFill>
              </a:rPr>
            </a:br>
            <a:endParaRPr sz="5400">
              <a:solidFill>
                <a:srgbClr val="22CED8"/>
              </a:solidFill>
            </a:endParaRPr>
          </a:p>
        </p:txBody>
      </p:sp>
      <p:sp>
        <p:nvSpPr>
          <p:cNvPr id="7" name="Shape 332">
            <a:extLst>
              <a:ext uri="{FF2B5EF4-FFF2-40B4-BE49-F238E27FC236}">
                <a16:creationId xmlns:a16="http://schemas.microsoft.com/office/drawing/2014/main" id="{C9589286-57EB-46DB-B190-F4C9E4E69569}"/>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Shape 526"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527" name="Shape 527"/>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25</a:t>
            </a:fld>
            <a:endParaRPr/>
          </a:p>
        </p:txBody>
      </p:sp>
      <p:sp>
        <p:nvSpPr>
          <p:cNvPr id="528" name="Shape 528"/>
          <p:cNvSpPr txBox="1"/>
          <p:nvPr/>
        </p:nvSpPr>
        <p:spPr>
          <a:xfrm>
            <a:off x="1322850" y="5791850"/>
            <a:ext cx="21738300" cy="46557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Any </a:t>
            </a:r>
            <a:r>
              <a:rPr lang="en-US" sz="10900" b="1" i="1">
                <a:solidFill>
                  <a:srgbClr val="FFFFFF"/>
                </a:solidFill>
              </a:rPr>
              <a:t>clarification </a:t>
            </a:r>
            <a:r>
              <a:rPr lang="en-US" sz="10900" b="1">
                <a:solidFill>
                  <a:srgbClr val="FFFFFF"/>
                </a:solidFill>
              </a:rPr>
              <a:t>questions?</a:t>
            </a:r>
            <a:endParaRPr sz="10900" b="1">
              <a:solidFill>
                <a:srgbClr val="FFFFFF"/>
              </a:solidFill>
            </a:endParaRPr>
          </a:p>
          <a:p>
            <a:pPr marL="0" marR="0" lvl="0" indent="0" algn="ctr" rtl="0">
              <a:lnSpc>
                <a:spcPct val="105504"/>
              </a:lnSpc>
              <a:spcBef>
                <a:spcPts val="0"/>
              </a:spcBef>
              <a:spcAft>
                <a:spcPts val="0"/>
              </a:spcAft>
              <a:buClr>
                <a:srgbClr val="FFFFFF"/>
              </a:buClr>
              <a:buSzPts val="2725"/>
              <a:buFont typeface="Arial"/>
              <a:buNone/>
            </a:pPr>
            <a:r>
              <a:rPr lang="en-US" sz="6000">
                <a:solidFill>
                  <a:srgbClr val="FFFFFF"/>
                </a:solidFill>
              </a:rPr>
              <a:t>(Note that small group discussion on the content of the recommendations will follow)</a:t>
            </a:r>
            <a:endParaRPr sz="60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26</a:t>
            </a:fld>
            <a:endParaRPr/>
          </a:p>
        </p:txBody>
      </p:sp>
      <p:sp>
        <p:nvSpPr>
          <p:cNvPr id="534" name="Shape 534"/>
          <p:cNvSpPr txBox="1"/>
          <p:nvPr/>
        </p:nvSpPr>
        <p:spPr>
          <a:xfrm>
            <a:off x="994650" y="650700"/>
            <a:ext cx="223947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Key Asks</a:t>
            </a:r>
            <a:endParaRPr>
              <a:solidFill>
                <a:srgbClr val="6D9EEB"/>
              </a:solidFill>
            </a:endParaRPr>
          </a:p>
        </p:txBody>
      </p:sp>
      <p:sp>
        <p:nvSpPr>
          <p:cNvPr id="535" name="Shape 535"/>
          <p:cNvSpPr txBox="1"/>
          <p:nvPr/>
        </p:nvSpPr>
        <p:spPr>
          <a:xfrm>
            <a:off x="1129925" y="2473075"/>
            <a:ext cx="22394700" cy="69288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1000"/>
              </a:spcBef>
              <a:spcAft>
                <a:spcPts val="0"/>
              </a:spcAft>
              <a:buNone/>
            </a:pPr>
            <a:r>
              <a:rPr lang="en-US" sz="4800" b="1" dirty="0">
                <a:solidFill>
                  <a:srgbClr val="1A6779"/>
                </a:solidFill>
              </a:rPr>
              <a:t>The Working Group requests the Members Assembly to:</a:t>
            </a:r>
            <a:endParaRPr sz="4800" b="1" dirty="0">
              <a:solidFill>
                <a:srgbClr val="1A6779"/>
              </a:solidFill>
            </a:endParaRPr>
          </a:p>
          <a:p>
            <a:pPr marL="0" marR="0" lvl="0" indent="0" algn="l" rtl="0">
              <a:lnSpc>
                <a:spcPct val="120000"/>
              </a:lnSpc>
              <a:spcBef>
                <a:spcPts val="1000"/>
              </a:spcBef>
              <a:spcAft>
                <a:spcPts val="0"/>
              </a:spcAft>
              <a:buNone/>
            </a:pPr>
            <a:endParaRPr sz="4800" b="1" dirty="0">
              <a:solidFill>
                <a:srgbClr val="1A6779"/>
              </a:solidFill>
            </a:endParaRPr>
          </a:p>
          <a:p>
            <a:pPr marL="914400" marR="0" lvl="0" indent="-533400" algn="l" rtl="0">
              <a:lnSpc>
                <a:spcPct val="120000"/>
              </a:lnSpc>
              <a:spcBef>
                <a:spcPts val="1000"/>
              </a:spcBef>
              <a:spcAft>
                <a:spcPts val="0"/>
              </a:spcAft>
              <a:buClr>
                <a:srgbClr val="1A6779"/>
              </a:buClr>
              <a:buSzPts val="4800"/>
              <a:buAutoNum type="arabicPeriod"/>
            </a:pPr>
            <a:r>
              <a:rPr lang="en-US" sz="4800" b="1" dirty="0">
                <a:solidFill>
                  <a:srgbClr val="1A6779"/>
                </a:solidFill>
              </a:rPr>
              <a:t>Adopt recommendations 1-4 of this review.</a:t>
            </a:r>
          </a:p>
          <a:p>
            <a:pPr marL="914400" marR="0" lvl="0" indent="-533400" algn="l" rtl="0">
              <a:lnSpc>
                <a:spcPct val="120000"/>
              </a:lnSpc>
              <a:spcBef>
                <a:spcPts val="1000"/>
              </a:spcBef>
              <a:spcAft>
                <a:spcPts val="0"/>
              </a:spcAft>
              <a:buClr>
                <a:srgbClr val="1A6779"/>
              </a:buClr>
              <a:buSzPts val="4800"/>
              <a:buAutoNum type="arabicPeriod"/>
            </a:pPr>
            <a:endParaRPr lang="en-US" sz="4800" b="1" dirty="0">
              <a:solidFill>
                <a:srgbClr val="1A6779"/>
              </a:solidFill>
            </a:endParaRPr>
          </a:p>
          <a:p>
            <a:pPr marL="914400" marR="0" lvl="0" indent="-533400" algn="l" rtl="0">
              <a:lnSpc>
                <a:spcPct val="120000"/>
              </a:lnSpc>
              <a:spcBef>
                <a:spcPts val="1000"/>
              </a:spcBef>
              <a:spcAft>
                <a:spcPts val="0"/>
              </a:spcAft>
              <a:buClr>
                <a:srgbClr val="1A6779"/>
              </a:buClr>
              <a:buSzPts val="4800"/>
              <a:buAutoNum type="arabicPeriod"/>
            </a:pPr>
            <a:r>
              <a:rPr lang="en-US" sz="4800" b="1" dirty="0">
                <a:solidFill>
                  <a:srgbClr val="1A6779"/>
                </a:solidFill>
              </a:rPr>
              <a:t>Mandate the Governing Board to implement these recommendations within a specified timeframe.</a:t>
            </a:r>
            <a:br>
              <a:rPr lang="en-US" sz="4800" b="1" dirty="0">
                <a:solidFill>
                  <a:srgbClr val="1A6779"/>
                </a:solidFill>
              </a:rPr>
            </a:br>
            <a:br>
              <a:rPr lang="en-US" sz="4800" b="1" dirty="0">
                <a:solidFill>
                  <a:srgbClr val="22CED8"/>
                </a:solidFill>
              </a:rPr>
            </a:br>
            <a:endParaRPr sz="4800" dirty="0">
              <a:solidFill>
                <a:srgbClr val="22CED8"/>
              </a:solidFill>
            </a:endParaRPr>
          </a:p>
          <a:p>
            <a:pPr marL="0" marR="0" lvl="0" indent="0" algn="l" rtl="0">
              <a:lnSpc>
                <a:spcPct val="120000"/>
              </a:lnSpc>
              <a:spcBef>
                <a:spcPts val="1000"/>
              </a:spcBef>
              <a:spcAft>
                <a:spcPts val="0"/>
              </a:spcAft>
              <a:buNone/>
            </a:pPr>
            <a:br>
              <a:rPr lang="en-US" sz="4800" dirty="0">
                <a:solidFill>
                  <a:srgbClr val="22CED8"/>
                </a:solidFill>
              </a:rPr>
            </a:br>
            <a:r>
              <a:rPr lang="en-US" sz="4800" dirty="0">
                <a:solidFill>
                  <a:srgbClr val="22CED8"/>
                </a:solidFill>
              </a:rPr>
              <a:t> </a:t>
            </a:r>
            <a:br>
              <a:rPr lang="en-US" sz="5400" dirty="0">
                <a:solidFill>
                  <a:srgbClr val="22CED8"/>
                </a:solidFill>
              </a:rPr>
            </a:br>
            <a:endParaRPr sz="5400" dirty="0">
              <a:solidFill>
                <a:srgbClr val="22CED8"/>
              </a:solidFill>
            </a:endParaRPr>
          </a:p>
        </p:txBody>
      </p:sp>
      <p:sp>
        <p:nvSpPr>
          <p:cNvPr id="7" name="Shape 332">
            <a:extLst>
              <a:ext uri="{FF2B5EF4-FFF2-40B4-BE49-F238E27FC236}">
                <a16:creationId xmlns:a16="http://schemas.microsoft.com/office/drawing/2014/main" id="{03FE5D78-8CF6-4C2C-B731-0612BFADFF96}"/>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27</a:t>
            </a:fld>
            <a:endParaRPr/>
          </a:p>
        </p:txBody>
      </p:sp>
      <p:sp>
        <p:nvSpPr>
          <p:cNvPr id="542" name="Shape 542"/>
          <p:cNvSpPr txBox="1"/>
          <p:nvPr/>
        </p:nvSpPr>
        <p:spPr>
          <a:xfrm>
            <a:off x="1002450" y="618275"/>
            <a:ext cx="223947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Small Group Discussion</a:t>
            </a:r>
            <a:endParaRPr>
              <a:solidFill>
                <a:srgbClr val="6D9EEB"/>
              </a:solidFill>
            </a:endParaRPr>
          </a:p>
        </p:txBody>
      </p:sp>
      <p:sp>
        <p:nvSpPr>
          <p:cNvPr id="543" name="Shape 543"/>
          <p:cNvSpPr txBox="1"/>
          <p:nvPr/>
        </p:nvSpPr>
        <p:spPr>
          <a:xfrm>
            <a:off x="1129925" y="2473075"/>
            <a:ext cx="22394700" cy="6928800"/>
          </a:xfrm>
          <a:prstGeom prst="rect">
            <a:avLst/>
          </a:prstGeom>
          <a:noFill/>
          <a:ln>
            <a:noFill/>
          </a:ln>
        </p:spPr>
        <p:txBody>
          <a:bodyPr spcFirstLastPara="1" wrap="square" lIns="50800" tIns="50800" rIns="50800" bIns="50800" anchor="t" anchorCtr="0">
            <a:noAutofit/>
          </a:bodyPr>
          <a:lstStyle/>
          <a:p>
            <a:pPr marL="914400" marR="0" lvl="0" indent="-558800" algn="l" rtl="0">
              <a:lnSpc>
                <a:spcPct val="120000"/>
              </a:lnSpc>
              <a:spcBef>
                <a:spcPts val="1000"/>
              </a:spcBef>
              <a:spcAft>
                <a:spcPts val="0"/>
              </a:spcAft>
              <a:buClr>
                <a:srgbClr val="1A6779"/>
              </a:buClr>
              <a:buSzPts val="5200"/>
              <a:buAutoNum type="arabicPeriod"/>
            </a:pPr>
            <a:r>
              <a:rPr lang="en-US" sz="5200" b="1" dirty="0">
                <a:solidFill>
                  <a:srgbClr val="1A6779"/>
                </a:solidFill>
              </a:rPr>
              <a:t>Do you agree with the overall directions of the four recommendations?</a:t>
            </a:r>
            <a:endParaRPr sz="5200" b="1" dirty="0">
              <a:solidFill>
                <a:srgbClr val="1A6779"/>
              </a:solidFill>
            </a:endParaRPr>
          </a:p>
          <a:p>
            <a:pPr marL="1371600" marR="0" lvl="1" indent="-533400" algn="l" rtl="0">
              <a:lnSpc>
                <a:spcPct val="120000"/>
              </a:lnSpc>
              <a:spcBef>
                <a:spcPts val="1000"/>
              </a:spcBef>
              <a:spcAft>
                <a:spcPts val="0"/>
              </a:spcAft>
              <a:buClr>
                <a:srgbClr val="1A6779"/>
              </a:buClr>
              <a:buSzPts val="4800"/>
              <a:buAutoNum type="alphaLcPeriod"/>
            </a:pPr>
            <a:r>
              <a:rPr lang="en-US" sz="4800" dirty="0">
                <a:solidFill>
                  <a:srgbClr val="1A6779"/>
                </a:solidFill>
              </a:rPr>
              <a:t>Retain the UN-based hosted arrangements with strengthened accountability mechanisms until August 2022</a:t>
            </a:r>
            <a:endParaRPr sz="4800" dirty="0">
              <a:solidFill>
                <a:srgbClr val="1A6779"/>
              </a:solidFill>
            </a:endParaRPr>
          </a:p>
          <a:p>
            <a:pPr marL="1371600" marR="0" lvl="1" indent="-533400" algn="l" rtl="0">
              <a:lnSpc>
                <a:spcPct val="120000"/>
              </a:lnSpc>
              <a:spcBef>
                <a:spcPts val="1000"/>
              </a:spcBef>
              <a:spcAft>
                <a:spcPts val="0"/>
              </a:spcAft>
              <a:buClr>
                <a:srgbClr val="1A6779"/>
              </a:buClr>
              <a:buSzPts val="4800"/>
              <a:buAutoNum type="alphaLcPeriod"/>
            </a:pPr>
            <a:r>
              <a:rPr lang="en-US" sz="4800" dirty="0">
                <a:solidFill>
                  <a:srgbClr val="1A6779"/>
                </a:solidFill>
              </a:rPr>
              <a:t>Develop a 3-year strategic plan</a:t>
            </a:r>
            <a:endParaRPr sz="4800" dirty="0">
              <a:solidFill>
                <a:srgbClr val="1A6779"/>
              </a:solidFill>
            </a:endParaRPr>
          </a:p>
          <a:p>
            <a:pPr marL="1371600" marR="0" lvl="1" indent="-533400" algn="l" rtl="0">
              <a:lnSpc>
                <a:spcPct val="120000"/>
              </a:lnSpc>
              <a:spcBef>
                <a:spcPts val="1000"/>
              </a:spcBef>
              <a:spcAft>
                <a:spcPts val="0"/>
              </a:spcAft>
              <a:buClr>
                <a:srgbClr val="1A6779"/>
              </a:buClr>
              <a:buSzPts val="4800"/>
              <a:buAutoNum type="alphaLcPeriod"/>
            </a:pPr>
            <a:r>
              <a:rPr lang="en-US" sz="4800" dirty="0">
                <a:solidFill>
                  <a:srgbClr val="1A6779"/>
                </a:solidFill>
              </a:rPr>
              <a:t>Restructure and streamline governance (MA, Board and Secretariat)</a:t>
            </a:r>
            <a:endParaRPr sz="4800" dirty="0">
              <a:solidFill>
                <a:srgbClr val="1A6779"/>
              </a:solidFill>
            </a:endParaRPr>
          </a:p>
          <a:p>
            <a:pPr marL="1371600" marR="0" lvl="1" indent="-533400" algn="l" rtl="0">
              <a:lnSpc>
                <a:spcPct val="120000"/>
              </a:lnSpc>
              <a:spcBef>
                <a:spcPts val="1000"/>
              </a:spcBef>
              <a:spcAft>
                <a:spcPts val="0"/>
              </a:spcAft>
              <a:buClr>
                <a:srgbClr val="1A6779"/>
              </a:buClr>
              <a:buSzPts val="4800"/>
              <a:buAutoNum type="alphaLcPeriod"/>
            </a:pPr>
            <a:r>
              <a:rPr lang="en-US" sz="4800" dirty="0">
                <a:solidFill>
                  <a:srgbClr val="1A6779"/>
                </a:solidFill>
              </a:rPr>
              <a:t>Revisit the value-for-money proposition</a:t>
            </a:r>
          </a:p>
          <a:p>
            <a:pPr marL="1371600" indent="-533400">
              <a:lnSpc>
                <a:spcPct val="120000"/>
              </a:lnSpc>
              <a:spcBef>
                <a:spcPts val="1000"/>
              </a:spcBef>
              <a:buClr>
                <a:srgbClr val="1A6779"/>
              </a:buClr>
              <a:buSzPts val="4800"/>
              <a:buAutoNum type="arabicPeriod"/>
            </a:pPr>
            <a:endParaRPr lang="en-US" sz="5200" b="1" dirty="0">
              <a:solidFill>
                <a:srgbClr val="1A6779"/>
              </a:solidFill>
            </a:endParaRPr>
          </a:p>
          <a:p>
            <a:pPr marL="914400" indent="-533400">
              <a:lnSpc>
                <a:spcPct val="120000"/>
              </a:lnSpc>
              <a:spcBef>
                <a:spcPts val="1000"/>
              </a:spcBef>
              <a:buClr>
                <a:srgbClr val="1A6779"/>
              </a:buClr>
              <a:buSzPts val="4800"/>
              <a:buAutoNum type="arabicPeriod"/>
            </a:pPr>
            <a:r>
              <a:rPr lang="en-US" sz="5200" b="1" dirty="0">
                <a:solidFill>
                  <a:srgbClr val="1A6779"/>
                </a:solidFill>
              </a:rPr>
              <a:t>What are your reactions? Do you see major risks or potential roadblocks? </a:t>
            </a:r>
            <a:br>
              <a:rPr lang="en-US" sz="5200" b="1" dirty="0">
                <a:solidFill>
                  <a:srgbClr val="1A6779"/>
                </a:solidFill>
              </a:rPr>
            </a:br>
            <a:br>
              <a:rPr lang="en-US" sz="4800" b="1" dirty="0">
                <a:solidFill>
                  <a:srgbClr val="1A6779"/>
                </a:solidFill>
              </a:rPr>
            </a:br>
            <a:br>
              <a:rPr lang="en-US" sz="4800" b="1" dirty="0">
                <a:solidFill>
                  <a:srgbClr val="22CED8"/>
                </a:solidFill>
              </a:rPr>
            </a:br>
            <a:endParaRPr sz="4800" dirty="0">
              <a:solidFill>
                <a:srgbClr val="22CED8"/>
              </a:solidFill>
            </a:endParaRPr>
          </a:p>
          <a:p>
            <a:pPr marL="0" marR="0" lvl="0" indent="0" algn="l" rtl="0">
              <a:lnSpc>
                <a:spcPct val="120000"/>
              </a:lnSpc>
              <a:spcBef>
                <a:spcPts val="1000"/>
              </a:spcBef>
              <a:spcAft>
                <a:spcPts val="0"/>
              </a:spcAft>
              <a:buNone/>
            </a:pPr>
            <a:br>
              <a:rPr lang="en-US" sz="4800" dirty="0">
                <a:solidFill>
                  <a:srgbClr val="22CED8"/>
                </a:solidFill>
              </a:rPr>
            </a:br>
            <a:r>
              <a:rPr lang="en-US" sz="4800" dirty="0">
                <a:solidFill>
                  <a:srgbClr val="22CED8"/>
                </a:solidFill>
              </a:rPr>
              <a:t> </a:t>
            </a:r>
            <a:br>
              <a:rPr lang="en-US" sz="5400" dirty="0">
                <a:solidFill>
                  <a:srgbClr val="22CED8"/>
                </a:solidFill>
              </a:rPr>
            </a:br>
            <a:endParaRPr sz="5400" dirty="0">
              <a:solidFill>
                <a:srgbClr val="22CED8"/>
              </a:solidFill>
            </a:endParaRPr>
          </a:p>
        </p:txBody>
      </p:sp>
      <p:sp>
        <p:nvSpPr>
          <p:cNvPr id="7" name="Shape 332">
            <a:extLst>
              <a:ext uri="{FF2B5EF4-FFF2-40B4-BE49-F238E27FC236}">
                <a16:creationId xmlns:a16="http://schemas.microsoft.com/office/drawing/2014/main" id="{A56FB9C1-7CF9-47B7-9746-1F750170CE34}"/>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p:cNvPicPr preferRelativeResize="0"/>
          <p:nvPr/>
        </p:nvPicPr>
        <p:blipFill rotWithShape="1">
          <a:blip r:embed="rId3">
            <a:alphaModFix/>
          </a:blip>
          <a:srcRect t="13232"/>
          <a:stretch/>
        </p:blipFill>
        <p:spPr>
          <a:xfrm>
            <a:off x="-206000" y="-500400"/>
            <a:ext cx="24589994" cy="14216400"/>
          </a:xfrm>
          <a:prstGeom prst="rect">
            <a:avLst/>
          </a:prstGeom>
          <a:noFill/>
          <a:ln>
            <a:noFill/>
          </a:ln>
        </p:spPr>
      </p:pic>
      <p:sp>
        <p:nvSpPr>
          <p:cNvPr id="550" name="Shape 550"/>
          <p:cNvSpPr txBox="1"/>
          <p:nvPr/>
        </p:nvSpPr>
        <p:spPr>
          <a:xfrm>
            <a:off x="5228550" y="0"/>
            <a:ext cx="8262300" cy="3127500"/>
          </a:xfrm>
          <a:prstGeom prst="rect">
            <a:avLst/>
          </a:prstGeom>
          <a:noFill/>
          <a:ln>
            <a:noFill/>
          </a:ln>
        </p:spPr>
        <p:txBody>
          <a:bodyPr spcFirstLastPara="1" wrap="square" lIns="91425" tIns="91425" rIns="91425" bIns="91425" anchor="ctr" anchorCtr="0">
            <a:noAutofit/>
          </a:bodyPr>
          <a:lstStyle/>
          <a:p>
            <a:pPr marL="0" lvl="0" indent="0" rtl="0">
              <a:lnSpc>
                <a:spcPct val="143750"/>
              </a:lnSpc>
              <a:spcBef>
                <a:spcPts val="0"/>
              </a:spcBef>
              <a:spcAft>
                <a:spcPts val="0"/>
              </a:spcAft>
              <a:buNone/>
            </a:pPr>
            <a:r>
              <a:rPr lang="en-US" sz="9600" b="1">
                <a:solidFill>
                  <a:srgbClr val="FFFFFF"/>
                </a:solidFill>
              </a:rPr>
              <a:t>Thank you!</a:t>
            </a:r>
            <a:endParaRPr sz="9600">
              <a:solidFill>
                <a:srgbClr val="FFFFFF"/>
              </a:solidFill>
            </a:endParaRPr>
          </a:p>
        </p:txBody>
      </p:sp>
      <p:pic>
        <p:nvPicPr>
          <p:cNvPr id="551" name="Shape 551"/>
          <p:cNvPicPr preferRelativeResize="0"/>
          <p:nvPr/>
        </p:nvPicPr>
        <p:blipFill>
          <a:blip r:embed="rId4">
            <a:alphaModFix/>
          </a:blip>
          <a:stretch>
            <a:fillRect/>
          </a:stretch>
        </p:blipFill>
        <p:spPr>
          <a:xfrm>
            <a:off x="21682175" y="2732375"/>
            <a:ext cx="2701825" cy="342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3</a:t>
            </a:fld>
            <a:endParaRPr/>
          </a:p>
        </p:txBody>
      </p:sp>
      <p:sp>
        <p:nvSpPr>
          <p:cNvPr id="338" name="Shape 338"/>
          <p:cNvSpPr txBox="1"/>
          <p:nvPr/>
        </p:nvSpPr>
        <p:spPr>
          <a:xfrm>
            <a:off x="1002452" y="618275"/>
            <a:ext cx="21147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Scope (from WG Terms of Reference)</a:t>
            </a:r>
            <a:endParaRPr>
              <a:solidFill>
                <a:srgbClr val="6D9EEB"/>
              </a:solidFill>
            </a:endParaRPr>
          </a:p>
        </p:txBody>
      </p:sp>
      <p:sp>
        <p:nvSpPr>
          <p:cNvPr id="339" name="Shape 339"/>
          <p:cNvSpPr txBox="1"/>
          <p:nvPr/>
        </p:nvSpPr>
        <p:spPr>
          <a:xfrm>
            <a:off x="1129925" y="4796051"/>
            <a:ext cx="10909800" cy="63906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The best model for Secretariat</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Leadership of Secretariat</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Governing Board arrangements</a:t>
            </a:r>
            <a:endParaRPr sz="5400" b="1">
              <a:solidFill>
                <a:srgbClr val="1A6779"/>
              </a:solidFill>
            </a:endParaRPr>
          </a:p>
        </p:txBody>
      </p:sp>
      <p:sp>
        <p:nvSpPr>
          <p:cNvPr id="340" name="Shape 340"/>
          <p:cNvSpPr txBox="1"/>
          <p:nvPr/>
        </p:nvSpPr>
        <p:spPr>
          <a:xfrm>
            <a:off x="12336425" y="4796051"/>
            <a:ext cx="10909800" cy="5839500"/>
          </a:xfrm>
          <a:prstGeom prst="rect">
            <a:avLst/>
          </a:prstGeom>
          <a:noFill/>
          <a:ln>
            <a:noFill/>
          </a:ln>
        </p:spPr>
        <p:txBody>
          <a:bodyPr spcFirstLastPara="1" wrap="square" lIns="50800" tIns="50800" rIns="50800" bIns="50800" anchor="t" anchorCtr="0">
            <a:noAutofit/>
          </a:bodyPr>
          <a:lstStyle/>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Legal status and implications</a:t>
            </a:r>
            <a:endParaRPr>
              <a:solidFill>
                <a:srgbClr val="1A6779"/>
              </a:solidFill>
            </a:endParaRPr>
          </a:p>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Location of Secretariat, costs</a:t>
            </a:r>
            <a:endParaRPr>
              <a:solidFill>
                <a:srgbClr val="1A6779"/>
              </a:solidFill>
            </a:endParaRPr>
          </a:p>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Transition process</a:t>
            </a:r>
            <a:endParaRPr>
              <a:solidFill>
                <a:srgbClr val="1A6779"/>
              </a:solidFill>
            </a:endParaRPr>
          </a:p>
        </p:txBody>
      </p:sp>
      <p:sp>
        <p:nvSpPr>
          <p:cNvPr id="341" name="Shape 341"/>
          <p:cNvSpPr txBox="1"/>
          <p:nvPr/>
        </p:nvSpPr>
        <p:spPr>
          <a:xfrm>
            <a:off x="623525" y="2690075"/>
            <a:ext cx="19491900" cy="3070500"/>
          </a:xfrm>
          <a:prstGeom prst="rect">
            <a:avLst/>
          </a:prstGeom>
          <a:noFill/>
          <a:ln>
            <a:noFill/>
          </a:ln>
        </p:spPr>
        <p:txBody>
          <a:bodyPr spcFirstLastPara="1" wrap="square" lIns="91425" tIns="91425" rIns="91425" bIns="91425" anchor="ctr" anchorCtr="0">
            <a:noAutofit/>
          </a:bodyPr>
          <a:lstStyle/>
          <a:p>
            <a:pPr marL="317500" lvl="0" indent="0" rtl="0">
              <a:lnSpc>
                <a:spcPct val="120000"/>
              </a:lnSpc>
              <a:spcBef>
                <a:spcPts val="0"/>
              </a:spcBef>
              <a:spcAft>
                <a:spcPts val="0"/>
              </a:spcAft>
              <a:buNone/>
            </a:pPr>
            <a:r>
              <a:rPr lang="en-US" sz="5400" b="1">
                <a:solidFill>
                  <a:srgbClr val="1A6779"/>
                </a:solidFill>
              </a:rPr>
              <a:t>The Working Group will provide decision support on:</a:t>
            </a:r>
            <a:endParaRPr>
              <a:solidFill>
                <a:srgbClr val="1A6779"/>
              </a:solidFill>
            </a:endParaRPr>
          </a:p>
        </p:txBody>
      </p:sp>
      <p:sp>
        <p:nvSpPr>
          <p:cNvPr id="10" name="Shape 332">
            <a:extLst>
              <a:ext uri="{FF2B5EF4-FFF2-40B4-BE49-F238E27FC236}">
                <a16:creationId xmlns:a16="http://schemas.microsoft.com/office/drawing/2014/main" id="{B9C9749B-7119-478B-A59E-C7ED05B4825A}"/>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Shape 347"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348" name="Shape 348"/>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4</a:t>
            </a:fld>
            <a:endParaRPr/>
          </a:p>
        </p:txBody>
      </p:sp>
      <p:sp>
        <p:nvSpPr>
          <p:cNvPr id="349" name="Shape 349"/>
          <p:cNvSpPr txBox="1"/>
          <p:nvPr/>
        </p:nvSpPr>
        <p:spPr>
          <a:xfrm>
            <a:off x="6465072" y="5649238"/>
            <a:ext cx="11071423" cy="1563354"/>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dirty="0">
                <a:solidFill>
                  <a:srgbClr val="FFFFFF"/>
                </a:solidFill>
              </a:rPr>
              <a:t>Review Process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p:nvPr/>
        </p:nvSpPr>
        <p:spPr>
          <a:xfrm>
            <a:off x="13466533" y="6470600"/>
            <a:ext cx="6815100" cy="1811100"/>
          </a:xfrm>
          <a:prstGeom prst="rect">
            <a:avLst/>
          </a:prstGeom>
          <a:noFill/>
          <a:ln>
            <a:noFill/>
          </a:ln>
        </p:spPr>
        <p:txBody>
          <a:bodyPr spcFirstLastPara="1" wrap="square" lIns="243800" tIns="243800" rIns="243800" bIns="243800" anchor="t" anchorCtr="0">
            <a:noAutofit/>
          </a:bodyPr>
          <a:lstStyle/>
          <a:p>
            <a:pPr marL="0" lvl="0" indent="0" rtl="0">
              <a:spcBef>
                <a:spcPts val="0"/>
              </a:spcBef>
              <a:spcAft>
                <a:spcPts val="0"/>
              </a:spcAft>
              <a:buNone/>
            </a:pPr>
            <a:r>
              <a:rPr lang="en-US" sz="3700">
                <a:highlight>
                  <a:srgbClr val="06DBE4"/>
                </a:highlight>
              </a:rPr>
              <a:t>F2F WG meeting NYC +</a:t>
            </a:r>
            <a:endParaRPr sz="3700">
              <a:highlight>
                <a:srgbClr val="06DBE4"/>
              </a:highlight>
            </a:endParaRPr>
          </a:p>
          <a:p>
            <a:pPr marL="0" lvl="0" indent="0" rtl="0">
              <a:spcBef>
                <a:spcPts val="0"/>
              </a:spcBef>
              <a:spcAft>
                <a:spcPts val="0"/>
              </a:spcAft>
              <a:buNone/>
            </a:pPr>
            <a:r>
              <a:rPr lang="en-US" sz="3700">
                <a:highlight>
                  <a:srgbClr val="06DBE4"/>
                </a:highlight>
              </a:rPr>
              <a:t>external consultant</a:t>
            </a:r>
            <a:endParaRPr sz="3700">
              <a:highlight>
                <a:srgbClr val="06DBE4"/>
              </a:highlight>
            </a:endParaRPr>
          </a:p>
          <a:p>
            <a:pPr marL="0" lvl="0" indent="0" rtl="0">
              <a:spcBef>
                <a:spcPts val="0"/>
              </a:spcBef>
              <a:spcAft>
                <a:spcPts val="0"/>
              </a:spcAft>
              <a:buNone/>
            </a:pPr>
            <a:r>
              <a:rPr lang="en-US" sz="3700"/>
              <a:t>Apr 2018</a:t>
            </a:r>
            <a:endParaRPr sz="3700"/>
          </a:p>
        </p:txBody>
      </p:sp>
      <p:sp>
        <p:nvSpPr>
          <p:cNvPr id="355" name="Shape 355"/>
          <p:cNvSpPr txBox="1">
            <a:spLocks noGrp="1"/>
          </p:cNvSpPr>
          <p:nvPr>
            <p:ph type="sldNum" idx="12"/>
          </p:nvPr>
        </p:nvSpPr>
        <p:spPr>
          <a:xfrm>
            <a:off x="24348888" y="12749955"/>
            <a:ext cx="2553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100" b="0" i="0" u="none" strike="noStrike" cap="none">
                <a:solidFill>
                  <a:srgbClr val="1A6779"/>
                </a:solidFill>
                <a:latin typeface="Arial"/>
                <a:ea typeface="Arial"/>
                <a:cs typeface="Arial"/>
                <a:sym typeface="Arial"/>
              </a:rPr>
              <a:t>5</a:t>
            </a:fld>
            <a:endParaRPr sz="2100" b="0" i="0" u="none" strike="noStrike" cap="none">
              <a:solidFill>
                <a:srgbClr val="1A6779"/>
              </a:solidFill>
              <a:latin typeface="Arial"/>
              <a:ea typeface="Arial"/>
              <a:cs typeface="Arial"/>
              <a:sym typeface="Arial"/>
            </a:endParaRPr>
          </a:p>
        </p:txBody>
      </p:sp>
      <p:sp>
        <p:nvSpPr>
          <p:cNvPr id="356" name="Shape 356"/>
          <p:cNvSpPr txBox="1"/>
          <p:nvPr/>
        </p:nvSpPr>
        <p:spPr>
          <a:xfrm>
            <a:off x="721542" y="493823"/>
            <a:ext cx="5168700" cy="50823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1900"/>
              <a:buFont typeface="Arial"/>
              <a:buNone/>
            </a:pPr>
            <a:r>
              <a:rPr lang="en-US" sz="7500" b="1" i="0" u="none" strike="noStrike" cap="none">
                <a:solidFill>
                  <a:srgbClr val="1A6779"/>
                </a:solidFill>
                <a:latin typeface="Arial"/>
                <a:ea typeface="Arial"/>
                <a:cs typeface="Arial"/>
                <a:sym typeface="Arial"/>
              </a:rPr>
              <a:t>Progress on actions agreed in Rome</a:t>
            </a:r>
            <a:endParaRPr sz="2900" b="1" i="0" u="none" strike="noStrike" cap="none">
              <a:solidFill>
                <a:srgbClr val="000000"/>
              </a:solidFill>
              <a:latin typeface="Helvetica Neue"/>
              <a:ea typeface="Helvetica Neue"/>
              <a:cs typeface="Helvetica Neue"/>
              <a:sym typeface="Helvetica Neue"/>
            </a:endParaRPr>
          </a:p>
        </p:txBody>
      </p:sp>
      <p:pic>
        <p:nvPicPr>
          <p:cNvPr id="357" name="Shape 357" descr="A group of people posing for a photo  Description generated with very high confidence"/>
          <p:cNvPicPr preferRelativeResize="0"/>
          <p:nvPr/>
        </p:nvPicPr>
        <p:blipFill rotWithShape="1">
          <a:blip r:embed="rId3">
            <a:alphaModFix/>
          </a:blip>
          <a:srcRect/>
          <a:stretch/>
        </p:blipFill>
        <p:spPr>
          <a:xfrm>
            <a:off x="5997768" y="282075"/>
            <a:ext cx="17664690" cy="5497310"/>
          </a:xfrm>
          <a:prstGeom prst="rect">
            <a:avLst/>
          </a:prstGeom>
          <a:noFill/>
          <a:ln>
            <a:noFill/>
          </a:ln>
        </p:spPr>
      </p:pic>
      <p:cxnSp>
        <p:nvCxnSpPr>
          <p:cNvPr id="358" name="Shape 358"/>
          <p:cNvCxnSpPr/>
          <p:nvPr/>
        </p:nvCxnSpPr>
        <p:spPr>
          <a:xfrm>
            <a:off x="1951867" y="10568133"/>
            <a:ext cx="19294500" cy="0"/>
          </a:xfrm>
          <a:prstGeom prst="straightConnector1">
            <a:avLst/>
          </a:prstGeom>
          <a:noFill/>
          <a:ln w="28575" cap="flat" cmpd="sng">
            <a:solidFill>
              <a:srgbClr val="22CED8"/>
            </a:solidFill>
            <a:prstDash val="solid"/>
            <a:round/>
            <a:headEnd type="none" w="med" len="med"/>
            <a:tailEnd type="none" w="med" len="med"/>
          </a:ln>
        </p:spPr>
      </p:cxnSp>
      <p:sp>
        <p:nvSpPr>
          <p:cNvPr id="359" name="Shape 359"/>
          <p:cNvSpPr txBox="1"/>
          <p:nvPr/>
        </p:nvSpPr>
        <p:spPr>
          <a:xfrm>
            <a:off x="1980933" y="10938733"/>
            <a:ext cx="4716000" cy="1811100"/>
          </a:xfrm>
          <a:prstGeom prst="rect">
            <a:avLst/>
          </a:prstGeom>
          <a:noFill/>
          <a:ln>
            <a:noFill/>
          </a:ln>
        </p:spPr>
        <p:txBody>
          <a:bodyPr spcFirstLastPara="1" wrap="square" lIns="243800" tIns="243800" rIns="243800" bIns="243800" anchor="t" anchorCtr="0">
            <a:noAutofit/>
          </a:bodyPr>
          <a:lstStyle/>
          <a:p>
            <a:pPr marL="0" lvl="0" indent="0" rtl="0">
              <a:spcBef>
                <a:spcPts val="0"/>
              </a:spcBef>
              <a:spcAft>
                <a:spcPts val="0"/>
              </a:spcAft>
              <a:buNone/>
            </a:pPr>
            <a:r>
              <a:rPr lang="en-US" sz="3700">
                <a:solidFill>
                  <a:srgbClr val="1A6B80"/>
                </a:solidFill>
              </a:rPr>
              <a:t>MA Rome </a:t>
            </a:r>
            <a:endParaRPr sz="3700">
              <a:solidFill>
                <a:srgbClr val="1A6B80"/>
              </a:solidFill>
            </a:endParaRPr>
          </a:p>
          <a:p>
            <a:pPr marL="0" lvl="0" indent="0" rtl="0">
              <a:spcBef>
                <a:spcPts val="0"/>
              </a:spcBef>
              <a:spcAft>
                <a:spcPts val="0"/>
              </a:spcAft>
              <a:buNone/>
            </a:pPr>
            <a:r>
              <a:rPr lang="en-US" sz="3700">
                <a:solidFill>
                  <a:srgbClr val="1A6B80"/>
                </a:solidFill>
              </a:rPr>
              <a:t>Oct 2017</a:t>
            </a:r>
            <a:endParaRPr sz="3700">
              <a:solidFill>
                <a:srgbClr val="1A6B80"/>
              </a:solidFill>
            </a:endParaRPr>
          </a:p>
        </p:txBody>
      </p:sp>
      <p:cxnSp>
        <p:nvCxnSpPr>
          <p:cNvPr id="360" name="Shape 360"/>
          <p:cNvCxnSpPr/>
          <p:nvPr/>
        </p:nvCxnSpPr>
        <p:spPr>
          <a:xfrm flipH="1">
            <a:off x="1966067" y="10605533"/>
            <a:ext cx="21600" cy="1611900"/>
          </a:xfrm>
          <a:prstGeom prst="straightConnector1">
            <a:avLst/>
          </a:prstGeom>
          <a:noFill/>
          <a:ln w="9525" cap="flat" cmpd="sng">
            <a:solidFill>
              <a:schemeClr val="dk2"/>
            </a:solidFill>
            <a:prstDash val="solid"/>
            <a:round/>
            <a:headEnd type="none" w="med" len="med"/>
            <a:tailEnd type="none" w="med" len="med"/>
          </a:ln>
        </p:spPr>
      </p:cxnSp>
      <p:sp>
        <p:nvSpPr>
          <p:cNvPr id="361" name="Shape 361"/>
          <p:cNvSpPr txBox="1"/>
          <p:nvPr/>
        </p:nvSpPr>
        <p:spPr>
          <a:xfrm>
            <a:off x="6495267" y="8466233"/>
            <a:ext cx="6301500" cy="1811100"/>
          </a:xfrm>
          <a:prstGeom prst="rect">
            <a:avLst/>
          </a:prstGeom>
          <a:noFill/>
          <a:ln>
            <a:noFill/>
          </a:ln>
        </p:spPr>
        <p:txBody>
          <a:bodyPr spcFirstLastPara="1" wrap="square" lIns="243800" tIns="243800" rIns="243800" bIns="243800" anchor="t" anchorCtr="0">
            <a:noAutofit/>
          </a:bodyPr>
          <a:lstStyle/>
          <a:p>
            <a:pPr marL="0" lvl="0" indent="0" rtl="0">
              <a:spcBef>
                <a:spcPts val="0"/>
              </a:spcBef>
              <a:spcAft>
                <a:spcPts val="0"/>
              </a:spcAft>
              <a:buNone/>
            </a:pPr>
            <a:r>
              <a:rPr lang="en-US" sz="3700">
                <a:highlight>
                  <a:srgbClr val="06DBE4"/>
                </a:highlight>
              </a:rPr>
              <a:t>WG analytical work</a:t>
            </a:r>
            <a:endParaRPr sz="3700">
              <a:highlight>
                <a:srgbClr val="06DBE4"/>
              </a:highlight>
            </a:endParaRPr>
          </a:p>
          <a:p>
            <a:pPr marL="0" lvl="0" indent="0" rtl="0">
              <a:spcBef>
                <a:spcPts val="0"/>
              </a:spcBef>
              <a:spcAft>
                <a:spcPts val="0"/>
              </a:spcAft>
              <a:buNone/>
            </a:pPr>
            <a:r>
              <a:rPr lang="en-US" sz="3700"/>
              <a:t>Jan 2018</a:t>
            </a:r>
            <a:endParaRPr sz="3700"/>
          </a:p>
        </p:txBody>
      </p:sp>
      <p:cxnSp>
        <p:nvCxnSpPr>
          <p:cNvPr id="362" name="Shape 362"/>
          <p:cNvCxnSpPr/>
          <p:nvPr/>
        </p:nvCxnSpPr>
        <p:spPr>
          <a:xfrm>
            <a:off x="4178067" y="6310467"/>
            <a:ext cx="0" cy="4257600"/>
          </a:xfrm>
          <a:prstGeom prst="straightConnector1">
            <a:avLst/>
          </a:prstGeom>
          <a:noFill/>
          <a:ln w="9525" cap="flat" cmpd="sng">
            <a:solidFill>
              <a:schemeClr val="dk2"/>
            </a:solidFill>
            <a:prstDash val="solid"/>
            <a:round/>
            <a:headEnd type="none" w="med" len="med"/>
            <a:tailEnd type="none" w="med" len="med"/>
          </a:ln>
        </p:spPr>
      </p:cxnSp>
      <p:sp>
        <p:nvSpPr>
          <p:cNvPr id="363" name="Shape 363"/>
          <p:cNvSpPr txBox="1"/>
          <p:nvPr/>
        </p:nvSpPr>
        <p:spPr>
          <a:xfrm>
            <a:off x="4178067" y="6310467"/>
            <a:ext cx="6815100" cy="1811100"/>
          </a:xfrm>
          <a:prstGeom prst="rect">
            <a:avLst/>
          </a:prstGeom>
          <a:noFill/>
          <a:ln>
            <a:noFill/>
          </a:ln>
        </p:spPr>
        <p:txBody>
          <a:bodyPr spcFirstLastPara="1" wrap="square" lIns="243800" tIns="243800" rIns="243800" bIns="243800" anchor="t" anchorCtr="0">
            <a:noAutofit/>
          </a:bodyPr>
          <a:lstStyle/>
          <a:p>
            <a:pPr marL="0" lvl="0" indent="0">
              <a:spcBef>
                <a:spcPts val="0"/>
              </a:spcBef>
              <a:spcAft>
                <a:spcPts val="0"/>
              </a:spcAft>
              <a:buNone/>
            </a:pPr>
            <a:r>
              <a:rPr lang="en-US" sz="3700">
                <a:highlight>
                  <a:srgbClr val="06DBE4"/>
                </a:highlight>
              </a:rPr>
              <a:t>Institutional Review </a:t>
            </a:r>
            <a:br>
              <a:rPr lang="en-US" sz="3700">
                <a:highlight>
                  <a:srgbClr val="06DBE4"/>
                </a:highlight>
              </a:rPr>
            </a:br>
            <a:r>
              <a:rPr lang="en-US" sz="3700">
                <a:highlight>
                  <a:srgbClr val="06DBE4"/>
                </a:highlight>
              </a:rPr>
              <a:t>Working Group </a:t>
            </a:r>
            <a:endParaRPr sz="3700">
              <a:highlight>
                <a:srgbClr val="06DBE4"/>
              </a:highlight>
            </a:endParaRPr>
          </a:p>
          <a:p>
            <a:pPr marL="0" lvl="0" indent="0" rtl="0">
              <a:spcBef>
                <a:spcPts val="0"/>
              </a:spcBef>
              <a:spcAft>
                <a:spcPts val="0"/>
              </a:spcAft>
              <a:buNone/>
            </a:pPr>
            <a:r>
              <a:rPr lang="en-US" sz="3700">
                <a:highlight>
                  <a:srgbClr val="06DBE4"/>
                </a:highlight>
              </a:rPr>
              <a:t>launched</a:t>
            </a:r>
            <a:endParaRPr sz="3700">
              <a:highlight>
                <a:srgbClr val="06DBE4"/>
              </a:highlight>
            </a:endParaRPr>
          </a:p>
          <a:p>
            <a:pPr marL="0" lvl="0" indent="0" rtl="0">
              <a:spcBef>
                <a:spcPts val="0"/>
              </a:spcBef>
              <a:spcAft>
                <a:spcPts val="0"/>
              </a:spcAft>
              <a:buNone/>
            </a:pPr>
            <a:r>
              <a:rPr lang="en-US" sz="3700"/>
              <a:t>Dec 2017</a:t>
            </a:r>
            <a:endParaRPr sz="3700"/>
          </a:p>
        </p:txBody>
      </p:sp>
      <p:cxnSp>
        <p:nvCxnSpPr>
          <p:cNvPr id="364" name="Shape 364"/>
          <p:cNvCxnSpPr/>
          <p:nvPr/>
        </p:nvCxnSpPr>
        <p:spPr>
          <a:xfrm flipH="1">
            <a:off x="6495367" y="8627933"/>
            <a:ext cx="37500" cy="1940100"/>
          </a:xfrm>
          <a:prstGeom prst="straightConnector1">
            <a:avLst/>
          </a:prstGeom>
          <a:noFill/>
          <a:ln w="9525" cap="flat" cmpd="sng">
            <a:solidFill>
              <a:schemeClr val="dk2"/>
            </a:solidFill>
            <a:prstDash val="solid"/>
            <a:round/>
            <a:headEnd type="none" w="med" len="med"/>
            <a:tailEnd type="none" w="med" len="med"/>
          </a:ln>
        </p:spPr>
      </p:cxnSp>
      <p:sp>
        <p:nvSpPr>
          <p:cNvPr id="365" name="Shape 365"/>
          <p:cNvSpPr txBox="1"/>
          <p:nvPr/>
        </p:nvSpPr>
        <p:spPr>
          <a:xfrm>
            <a:off x="16530267" y="10938733"/>
            <a:ext cx="4716000" cy="1811100"/>
          </a:xfrm>
          <a:prstGeom prst="rect">
            <a:avLst/>
          </a:prstGeom>
          <a:noFill/>
          <a:ln>
            <a:noFill/>
          </a:ln>
        </p:spPr>
        <p:txBody>
          <a:bodyPr spcFirstLastPara="1" wrap="square" lIns="243800" tIns="243800" rIns="243800" bIns="243800" anchor="t" anchorCtr="0">
            <a:noAutofit/>
          </a:bodyPr>
          <a:lstStyle/>
          <a:p>
            <a:pPr marL="0" lvl="0" indent="0" algn="r" rtl="0">
              <a:spcBef>
                <a:spcPts val="0"/>
              </a:spcBef>
              <a:spcAft>
                <a:spcPts val="0"/>
              </a:spcAft>
              <a:buNone/>
            </a:pPr>
            <a:r>
              <a:rPr lang="en-US" sz="3700">
                <a:solidFill>
                  <a:srgbClr val="1A6B80"/>
                </a:solidFill>
              </a:rPr>
              <a:t>MA CPH </a:t>
            </a:r>
            <a:endParaRPr sz="3700">
              <a:solidFill>
                <a:srgbClr val="1A6B80"/>
              </a:solidFill>
            </a:endParaRPr>
          </a:p>
          <a:p>
            <a:pPr marL="0" lvl="0" indent="0" algn="r" rtl="0">
              <a:spcBef>
                <a:spcPts val="0"/>
              </a:spcBef>
              <a:spcAft>
                <a:spcPts val="0"/>
              </a:spcAft>
              <a:buNone/>
            </a:pPr>
            <a:r>
              <a:rPr lang="en-US" sz="3700">
                <a:solidFill>
                  <a:srgbClr val="1A6B80"/>
                </a:solidFill>
              </a:rPr>
              <a:t>Jul 2018</a:t>
            </a:r>
            <a:endParaRPr sz="3700">
              <a:solidFill>
                <a:srgbClr val="1A6B80"/>
              </a:solidFill>
            </a:endParaRPr>
          </a:p>
        </p:txBody>
      </p:sp>
      <p:cxnSp>
        <p:nvCxnSpPr>
          <p:cNvPr id="366" name="Shape 366"/>
          <p:cNvCxnSpPr/>
          <p:nvPr/>
        </p:nvCxnSpPr>
        <p:spPr>
          <a:xfrm>
            <a:off x="21260667" y="10605533"/>
            <a:ext cx="0" cy="1611900"/>
          </a:xfrm>
          <a:prstGeom prst="straightConnector1">
            <a:avLst/>
          </a:prstGeom>
          <a:noFill/>
          <a:ln w="9525" cap="flat" cmpd="sng">
            <a:solidFill>
              <a:schemeClr val="dk2"/>
            </a:solidFill>
            <a:prstDash val="solid"/>
            <a:round/>
            <a:headEnd type="none" w="med" len="med"/>
            <a:tailEnd type="none" w="med" len="med"/>
          </a:ln>
        </p:spPr>
      </p:cxnSp>
      <p:sp>
        <p:nvSpPr>
          <p:cNvPr id="367" name="Shape 367"/>
          <p:cNvSpPr txBox="1"/>
          <p:nvPr/>
        </p:nvSpPr>
        <p:spPr>
          <a:xfrm>
            <a:off x="15627667" y="7935600"/>
            <a:ext cx="6815100" cy="1811100"/>
          </a:xfrm>
          <a:prstGeom prst="rect">
            <a:avLst/>
          </a:prstGeom>
          <a:noFill/>
          <a:ln>
            <a:noFill/>
          </a:ln>
        </p:spPr>
        <p:txBody>
          <a:bodyPr spcFirstLastPara="1" wrap="square" lIns="243800" tIns="243800" rIns="243800" bIns="243800" anchor="t" anchorCtr="0">
            <a:noAutofit/>
          </a:bodyPr>
          <a:lstStyle/>
          <a:p>
            <a:pPr marL="0" lvl="0" indent="0" rtl="0">
              <a:spcBef>
                <a:spcPts val="0"/>
              </a:spcBef>
              <a:spcAft>
                <a:spcPts val="0"/>
              </a:spcAft>
              <a:buNone/>
            </a:pPr>
            <a:r>
              <a:rPr lang="en-US" sz="3700">
                <a:highlight>
                  <a:srgbClr val="06DBE4"/>
                </a:highlight>
              </a:rPr>
              <a:t>Diagnostic consultations</a:t>
            </a:r>
            <a:endParaRPr sz="3700">
              <a:highlight>
                <a:srgbClr val="06DBE4"/>
              </a:highlight>
            </a:endParaRPr>
          </a:p>
          <a:p>
            <a:pPr marL="0" lvl="0" indent="0" rtl="0">
              <a:spcBef>
                <a:spcPts val="0"/>
              </a:spcBef>
              <a:spcAft>
                <a:spcPts val="0"/>
              </a:spcAft>
              <a:buNone/>
            </a:pPr>
            <a:r>
              <a:rPr lang="en-US" sz="3700"/>
              <a:t>May 2018</a:t>
            </a:r>
            <a:endParaRPr sz="3700"/>
          </a:p>
        </p:txBody>
      </p:sp>
      <p:cxnSp>
        <p:nvCxnSpPr>
          <p:cNvPr id="368" name="Shape 368"/>
          <p:cNvCxnSpPr/>
          <p:nvPr/>
        </p:nvCxnSpPr>
        <p:spPr>
          <a:xfrm>
            <a:off x="13466533" y="6612667"/>
            <a:ext cx="0" cy="3955200"/>
          </a:xfrm>
          <a:prstGeom prst="straightConnector1">
            <a:avLst/>
          </a:prstGeom>
          <a:noFill/>
          <a:ln w="9525" cap="flat" cmpd="sng">
            <a:solidFill>
              <a:schemeClr val="dk2"/>
            </a:solidFill>
            <a:prstDash val="solid"/>
            <a:round/>
            <a:headEnd type="none" w="med" len="med"/>
            <a:tailEnd type="none" w="med" len="med"/>
          </a:ln>
        </p:spPr>
      </p:cxnSp>
      <p:cxnSp>
        <p:nvCxnSpPr>
          <p:cNvPr id="369" name="Shape 369"/>
          <p:cNvCxnSpPr/>
          <p:nvPr/>
        </p:nvCxnSpPr>
        <p:spPr>
          <a:xfrm>
            <a:off x="15769400" y="8175867"/>
            <a:ext cx="0" cy="2391900"/>
          </a:xfrm>
          <a:prstGeom prst="straightConnector1">
            <a:avLst/>
          </a:prstGeom>
          <a:noFill/>
          <a:ln w="9525" cap="flat" cmpd="sng">
            <a:solidFill>
              <a:schemeClr val="dk2"/>
            </a:solidFill>
            <a:prstDash val="solid"/>
            <a:round/>
            <a:headEnd type="none" w="med" len="med"/>
            <a:tailEnd type="none" w="med" len="med"/>
          </a:ln>
        </p:spPr>
      </p:cxnSp>
      <p:sp>
        <p:nvSpPr>
          <p:cNvPr id="370" name="Shape 370"/>
          <p:cNvSpPr txBox="1"/>
          <p:nvPr/>
        </p:nvSpPr>
        <p:spPr>
          <a:xfrm>
            <a:off x="18840133" y="8756900"/>
            <a:ext cx="6815100" cy="1811100"/>
          </a:xfrm>
          <a:prstGeom prst="rect">
            <a:avLst/>
          </a:prstGeom>
          <a:noFill/>
          <a:ln>
            <a:noFill/>
          </a:ln>
        </p:spPr>
        <p:txBody>
          <a:bodyPr spcFirstLastPara="1" wrap="square" lIns="243800" tIns="243800" rIns="243800" bIns="243800" anchor="t" anchorCtr="0">
            <a:noAutofit/>
          </a:bodyPr>
          <a:lstStyle/>
          <a:p>
            <a:pPr marL="0" lvl="0" indent="0" rtl="0">
              <a:spcBef>
                <a:spcPts val="0"/>
              </a:spcBef>
              <a:spcAft>
                <a:spcPts val="0"/>
              </a:spcAft>
              <a:buNone/>
            </a:pPr>
            <a:r>
              <a:rPr lang="en-US" sz="3700">
                <a:highlight>
                  <a:srgbClr val="06DBE4"/>
                </a:highlight>
              </a:rPr>
              <a:t>Recommendations</a:t>
            </a:r>
            <a:endParaRPr sz="3700">
              <a:highlight>
                <a:srgbClr val="06DBE4"/>
              </a:highlight>
            </a:endParaRPr>
          </a:p>
          <a:p>
            <a:pPr marL="0" lvl="0" indent="0" rtl="0">
              <a:spcBef>
                <a:spcPts val="0"/>
              </a:spcBef>
              <a:spcAft>
                <a:spcPts val="0"/>
              </a:spcAft>
              <a:buNone/>
            </a:pPr>
            <a:r>
              <a:rPr lang="en-US" sz="3700"/>
              <a:t>June 2018</a:t>
            </a:r>
            <a:endParaRPr sz="3700"/>
          </a:p>
        </p:txBody>
      </p:sp>
      <p:cxnSp>
        <p:nvCxnSpPr>
          <p:cNvPr id="371" name="Shape 371"/>
          <p:cNvCxnSpPr/>
          <p:nvPr/>
        </p:nvCxnSpPr>
        <p:spPr>
          <a:xfrm>
            <a:off x="18888267" y="9145733"/>
            <a:ext cx="0" cy="1400700"/>
          </a:xfrm>
          <a:prstGeom prst="straightConnector1">
            <a:avLst/>
          </a:prstGeom>
          <a:noFill/>
          <a:ln w="9525" cap="flat" cmpd="sng">
            <a:solidFill>
              <a:schemeClr val="dk2"/>
            </a:solidFill>
            <a:prstDash val="solid"/>
            <a:round/>
            <a:headEnd type="none" w="med" len="med"/>
            <a:tailEnd type="none" w="med" len="med"/>
          </a:ln>
        </p:spPr>
      </p:cxnSp>
      <p:cxnSp>
        <p:nvCxnSpPr>
          <p:cNvPr id="372" name="Shape 372"/>
          <p:cNvCxnSpPr/>
          <p:nvPr/>
        </p:nvCxnSpPr>
        <p:spPr>
          <a:xfrm>
            <a:off x="12087000" y="7708133"/>
            <a:ext cx="30300" cy="2909700"/>
          </a:xfrm>
          <a:prstGeom prst="straightConnector1">
            <a:avLst/>
          </a:prstGeom>
          <a:noFill/>
          <a:ln w="9525" cap="flat" cmpd="sng">
            <a:solidFill>
              <a:schemeClr val="dk2"/>
            </a:solidFill>
            <a:prstDash val="solid"/>
            <a:round/>
            <a:headEnd type="none" w="med" len="med"/>
            <a:tailEnd type="none" w="med" len="med"/>
          </a:ln>
        </p:spPr>
      </p:cxnSp>
      <p:sp>
        <p:nvSpPr>
          <p:cNvPr id="373" name="Shape 373"/>
          <p:cNvSpPr txBox="1"/>
          <p:nvPr/>
        </p:nvSpPr>
        <p:spPr>
          <a:xfrm>
            <a:off x="7863800" y="6288200"/>
            <a:ext cx="4332900" cy="1400700"/>
          </a:xfrm>
          <a:prstGeom prst="rect">
            <a:avLst/>
          </a:prstGeom>
          <a:noFill/>
          <a:ln>
            <a:noFill/>
          </a:ln>
        </p:spPr>
        <p:txBody>
          <a:bodyPr spcFirstLastPara="1" wrap="square" lIns="243800" tIns="243800" rIns="243800" bIns="243800" anchor="t" anchorCtr="0">
            <a:noAutofit/>
          </a:bodyPr>
          <a:lstStyle/>
          <a:p>
            <a:pPr marL="0" lvl="0" indent="0" algn="r" rtl="0">
              <a:spcBef>
                <a:spcPts val="0"/>
              </a:spcBef>
              <a:spcAft>
                <a:spcPts val="0"/>
              </a:spcAft>
              <a:buNone/>
            </a:pPr>
            <a:r>
              <a:rPr lang="en-US" sz="3700">
                <a:highlight>
                  <a:srgbClr val="06DBE4"/>
                </a:highlight>
              </a:rPr>
              <a:t>EoI for </a:t>
            </a:r>
            <a:br>
              <a:rPr lang="en-US" sz="3700">
                <a:highlight>
                  <a:srgbClr val="06DBE4"/>
                </a:highlight>
              </a:rPr>
            </a:br>
            <a:r>
              <a:rPr lang="en-US" sz="3700">
                <a:highlight>
                  <a:srgbClr val="06DBE4"/>
                </a:highlight>
              </a:rPr>
              <a:t>Consultant</a:t>
            </a:r>
            <a:endParaRPr sz="3700">
              <a:highlight>
                <a:srgbClr val="06DBE4"/>
              </a:highlight>
            </a:endParaRPr>
          </a:p>
          <a:p>
            <a:pPr marL="0" lvl="0" indent="0" algn="r" rtl="0">
              <a:spcBef>
                <a:spcPts val="0"/>
              </a:spcBef>
              <a:spcAft>
                <a:spcPts val="0"/>
              </a:spcAft>
              <a:buNone/>
            </a:pPr>
            <a:r>
              <a:rPr lang="en-US" sz="3700"/>
              <a:t>March 2018</a:t>
            </a:r>
            <a:endParaRPr sz="3700"/>
          </a:p>
        </p:txBody>
      </p:sp>
      <p:sp>
        <p:nvSpPr>
          <p:cNvPr id="23" name="Shape 332">
            <a:extLst>
              <a:ext uri="{FF2B5EF4-FFF2-40B4-BE49-F238E27FC236}">
                <a16:creationId xmlns:a16="http://schemas.microsoft.com/office/drawing/2014/main" id="{01ED05C2-238C-47D4-B31E-E83AA5690746}"/>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6</a:t>
            </a:fld>
            <a:endParaRPr/>
          </a:p>
        </p:txBody>
      </p:sp>
      <p:sp>
        <p:nvSpPr>
          <p:cNvPr id="379" name="Shape 379"/>
          <p:cNvSpPr txBox="1"/>
          <p:nvPr/>
        </p:nvSpPr>
        <p:spPr>
          <a:xfrm>
            <a:off x="1002448" y="618282"/>
            <a:ext cx="110715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Ground Rules</a:t>
            </a:r>
            <a:endParaRPr>
              <a:solidFill>
                <a:srgbClr val="6D9EEB"/>
              </a:solidFill>
            </a:endParaRPr>
          </a:p>
        </p:txBody>
      </p:sp>
      <p:sp>
        <p:nvSpPr>
          <p:cNvPr id="380" name="Shape 380"/>
          <p:cNvSpPr txBox="1"/>
          <p:nvPr/>
        </p:nvSpPr>
        <p:spPr>
          <a:xfrm>
            <a:off x="1129925" y="4796047"/>
            <a:ext cx="10909800" cy="46059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Balance changes and risks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Avoid overburdening system</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Recognize our limits</a:t>
            </a:r>
            <a:endParaRPr sz="5400" b="1">
              <a:solidFill>
                <a:srgbClr val="1A6779"/>
              </a:solidFill>
            </a:endParaRPr>
          </a:p>
        </p:txBody>
      </p:sp>
      <p:sp>
        <p:nvSpPr>
          <p:cNvPr id="381" name="Shape 381"/>
          <p:cNvSpPr txBox="1"/>
          <p:nvPr/>
        </p:nvSpPr>
        <p:spPr>
          <a:xfrm>
            <a:off x="12336425" y="4796050"/>
            <a:ext cx="11484600" cy="2747400"/>
          </a:xfrm>
          <a:prstGeom prst="rect">
            <a:avLst/>
          </a:prstGeom>
          <a:noFill/>
          <a:ln>
            <a:noFill/>
          </a:ln>
        </p:spPr>
        <p:txBody>
          <a:bodyPr spcFirstLastPara="1" wrap="square" lIns="50800" tIns="50800" rIns="50800" bIns="50800" anchor="t" anchorCtr="0">
            <a:noAutofit/>
          </a:bodyPr>
          <a:lstStyle/>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Structure, not personnel</a:t>
            </a:r>
            <a:endParaRPr sz="5400" b="1">
              <a:solidFill>
                <a:srgbClr val="1A6779"/>
              </a:solidFill>
            </a:endParaRPr>
          </a:p>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Go beyond caucus perspectives</a:t>
            </a:r>
            <a:endParaRPr sz="5400" b="1">
              <a:solidFill>
                <a:srgbClr val="1A6779"/>
              </a:solidFill>
            </a:endParaRPr>
          </a:p>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Bring closure to conversation</a:t>
            </a:r>
            <a:endParaRPr sz="5400" b="1">
              <a:solidFill>
                <a:srgbClr val="1A6779"/>
              </a:solidFill>
            </a:endParaRPr>
          </a:p>
          <a:p>
            <a:pPr marL="418170" marR="0" lvl="0" indent="0" algn="l" rtl="0">
              <a:lnSpc>
                <a:spcPct val="120000"/>
              </a:lnSpc>
              <a:spcBef>
                <a:spcPts val="0"/>
              </a:spcBef>
              <a:spcAft>
                <a:spcPts val="0"/>
              </a:spcAft>
              <a:buNone/>
            </a:pPr>
            <a:endParaRPr/>
          </a:p>
        </p:txBody>
      </p:sp>
      <p:sp>
        <p:nvSpPr>
          <p:cNvPr id="8" name="Shape 332">
            <a:extLst>
              <a:ext uri="{FF2B5EF4-FFF2-40B4-BE49-F238E27FC236}">
                <a16:creationId xmlns:a16="http://schemas.microsoft.com/office/drawing/2014/main" id="{5EDC87F1-5011-4C51-944D-45E779B2EA48}"/>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7</a:t>
            </a:fld>
            <a:endParaRPr/>
          </a:p>
        </p:txBody>
      </p:sp>
      <p:sp>
        <p:nvSpPr>
          <p:cNvPr id="388" name="Shape 388"/>
          <p:cNvSpPr txBox="1"/>
          <p:nvPr/>
        </p:nvSpPr>
        <p:spPr>
          <a:xfrm>
            <a:off x="1002448" y="618282"/>
            <a:ext cx="110715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6D9EEB"/>
                </a:solidFill>
              </a:rPr>
              <a:t>What We Did</a:t>
            </a:r>
            <a:endParaRPr>
              <a:solidFill>
                <a:srgbClr val="6D9EEB"/>
              </a:solidFill>
            </a:endParaRPr>
          </a:p>
        </p:txBody>
      </p:sp>
      <p:sp>
        <p:nvSpPr>
          <p:cNvPr id="389" name="Shape 389"/>
          <p:cNvSpPr txBox="1"/>
          <p:nvPr/>
        </p:nvSpPr>
        <p:spPr>
          <a:xfrm>
            <a:off x="1129925" y="3372251"/>
            <a:ext cx="10909800" cy="6029700"/>
          </a:xfrm>
          <a:prstGeom prst="rect">
            <a:avLst/>
          </a:prstGeom>
          <a:noFill/>
          <a:ln>
            <a:noFill/>
          </a:ln>
        </p:spPr>
        <p:txBody>
          <a:bodyPr spcFirstLastPara="1" wrap="square" lIns="50800" tIns="50800" rIns="50800" bIns="50800" anchor="t" anchorCtr="0">
            <a:noAutofit/>
          </a:bodyPr>
          <a:lstStyle/>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Operated independently</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Biweekly/weekly meetings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Two face to face meetings</a:t>
            </a:r>
            <a:endParaRPr sz="5400" b="1">
              <a:solidFill>
                <a:srgbClr val="1A6779"/>
              </a:solidFill>
            </a:endParaRPr>
          </a:p>
          <a:p>
            <a:pPr marL="31750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Drew on members’ organizational experience</a:t>
            </a:r>
            <a:endParaRPr sz="5400" b="1">
              <a:solidFill>
                <a:srgbClr val="1A6779"/>
              </a:solidFill>
            </a:endParaRPr>
          </a:p>
        </p:txBody>
      </p:sp>
      <p:sp>
        <p:nvSpPr>
          <p:cNvPr id="390" name="Shape 390"/>
          <p:cNvSpPr txBox="1"/>
          <p:nvPr/>
        </p:nvSpPr>
        <p:spPr>
          <a:xfrm>
            <a:off x="12336425" y="3372251"/>
            <a:ext cx="10909800" cy="7027800"/>
          </a:xfrm>
          <a:prstGeom prst="rect">
            <a:avLst/>
          </a:prstGeom>
          <a:noFill/>
          <a:ln>
            <a:noFill/>
          </a:ln>
        </p:spPr>
        <p:txBody>
          <a:bodyPr spcFirstLastPara="1" wrap="square" lIns="50800" tIns="50800" rIns="50800" bIns="50800" anchor="t" anchorCtr="0">
            <a:noAutofit/>
          </a:bodyPr>
          <a:lstStyle/>
          <a:p>
            <a:pPr marL="418170" lvl="0" indent="-428625" rtl="0">
              <a:lnSpc>
                <a:spcPct val="120000"/>
              </a:lnSpc>
              <a:spcBef>
                <a:spcPts val="0"/>
              </a:spcBef>
              <a:spcAft>
                <a:spcPts val="0"/>
              </a:spcAft>
              <a:buClr>
                <a:srgbClr val="1A6779"/>
              </a:buClr>
              <a:buSzPts val="6750"/>
              <a:buFont typeface="Arial"/>
              <a:buChar char="•"/>
            </a:pPr>
            <a:r>
              <a:rPr lang="en-US" sz="5400" b="1">
                <a:solidFill>
                  <a:srgbClr val="1A6779"/>
                </a:solidFill>
              </a:rPr>
              <a:t>Used Powered by Data report and raw data as input</a:t>
            </a:r>
            <a:endParaRPr sz="5400" b="1">
              <a:solidFill>
                <a:srgbClr val="1A6779"/>
              </a:solidFill>
            </a:endParaRPr>
          </a:p>
          <a:p>
            <a:pPr marL="418170" marR="0" lvl="0" indent="-428625" algn="l" rtl="0">
              <a:lnSpc>
                <a:spcPct val="120000"/>
              </a:lnSpc>
              <a:spcBef>
                <a:spcPts val="0"/>
              </a:spcBef>
              <a:spcAft>
                <a:spcPts val="0"/>
              </a:spcAft>
              <a:buClr>
                <a:srgbClr val="1A6779"/>
              </a:buClr>
              <a:buSzPts val="6750"/>
              <a:buFont typeface="Arial"/>
              <a:buChar char="•"/>
            </a:pPr>
            <a:r>
              <a:rPr lang="en-US" sz="5400" b="1">
                <a:solidFill>
                  <a:srgbClr val="1A6779"/>
                </a:solidFill>
              </a:rPr>
              <a:t>WG consulted Membership, Governing Board, and Secretariat</a:t>
            </a:r>
            <a:endParaRPr>
              <a:solidFill>
                <a:srgbClr val="1A6779"/>
              </a:solidFill>
            </a:endParaRPr>
          </a:p>
        </p:txBody>
      </p:sp>
      <p:sp>
        <p:nvSpPr>
          <p:cNvPr id="8" name="Shape 332">
            <a:extLst>
              <a:ext uri="{FF2B5EF4-FFF2-40B4-BE49-F238E27FC236}">
                <a16:creationId xmlns:a16="http://schemas.microsoft.com/office/drawing/2014/main" id="{BC798735-F176-401E-8744-F05EC56108A4}"/>
              </a:ext>
            </a:extLst>
          </p:cNvPr>
          <p:cNvSpPr/>
          <p:nvPr/>
        </p:nvSpPr>
        <p:spPr>
          <a:xfrm>
            <a:off x="7132320" y="12578080"/>
            <a:ext cx="16235680" cy="954870"/>
          </a:xfrm>
          <a:prstGeom prst="rect">
            <a:avLst/>
          </a:prstGeom>
          <a:solidFill>
            <a:schemeClr val="bg1"/>
          </a:solidFill>
          <a:ln w="9525" cap="flat" cmpd="sng">
            <a:solidFill>
              <a:srgbClr val="FBFBF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rotWithShape="1">
          <a:blip r:embed="rId3">
            <a:alphaModFix/>
          </a:blip>
          <a:srcRect l="10746"/>
          <a:stretch/>
        </p:blipFill>
        <p:spPr>
          <a:xfrm>
            <a:off x="14714924" y="6513275"/>
            <a:ext cx="9669096" cy="7202720"/>
          </a:xfrm>
          <a:prstGeom prst="rect">
            <a:avLst/>
          </a:prstGeom>
          <a:noFill/>
          <a:ln>
            <a:noFill/>
          </a:ln>
        </p:spPr>
      </p:pic>
      <p:pic>
        <p:nvPicPr>
          <p:cNvPr id="397" name="Shape 397"/>
          <p:cNvPicPr preferRelativeResize="0"/>
          <p:nvPr/>
        </p:nvPicPr>
        <p:blipFill>
          <a:blip r:embed="rId4">
            <a:alphaModFix/>
          </a:blip>
          <a:stretch>
            <a:fillRect/>
          </a:stretch>
        </p:blipFill>
        <p:spPr>
          <a:xfrm>
            <a:off x="14714900" y="84303"/>
            <a:ext cx="9669111" cy="6428960"/>
          </a:xfrm>
          <a:prstGeom prst="rect">
            <a:avLst/>
          </a:prstGeom>
          <a:noFill/>
          <a:ln>
            <a:noFill/>
          </a:ln>
        </p:spPr>
      </p:pic>
      <p:pic>
        <p:nvPicPr>
          <p:cNvPr id="398" name="Shape 398"/>
          <p:cNvPicPr preferRelativeResize="0"/>
          <p:nvPr/>
        </p:nvPicPr>
        <p:blipFill>
          <a:blip r:embed="rId5">
            <a:alphaModFix/>
          </a:blip>
          <a:stretch>
            <a:fillRect/>
          </a:stretch>
        </p:blipFill>
        <p:spPr>
          <a:xfrm>
            <a:off x="0" y="3932150"/>
            <a:ext cx="14714895" cy="9783850"/>
          </a:xfrm>
          <a:prstGeom prst="rect">
            <a:avLst/>
          </a:prstGeom>
          <a:noFill/>
          <a:ln>
            <a:noFill/>
          </a:ln>
        </p:spPr>
      </p:pic>
      <p:sp>
        <p:nvSpPr>
          <p:cNvPr id="399" name="Shape 399"/>
          <p:cNvSpPr txBox="1"/>
          <p:nvPr/>
        </p:nvSpPr>
        <p:spPr>
          <a:xfrm>
            <a:off x="1002452" y="618275"/>
            <a:ext cx="211476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F2F Meeting in NYC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405" name="Shape 405"/>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9</a:t>
            </a:fld>
            <a:endParaRPr/>
          </a:p>
        </p:txBody>
      </p:sp>
      <p:sp>
        <p:nvSpPr>
          <p:cNvPr id="406" name="Shape 406"/>
          <p:cNvSpPr txBox="1"/>
          <p:nvPr/>
        </p:nvSpPr>
        <p:spPr>
          <a:xfrm>
            <a:off x="6465072" y="5649238"/>
            <a:ext cx="11071500" cy="15633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Findings of the Diagnostic</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Custom</PresentationFormat>
  <Paragraphs>187</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Helvetica Neue</vt:lpstr>
      <vt:lpstr>Maven Pro</vt:lpstr>
      <vt:lpstr>Helvetica Neue Light</vt:lpstr>
      <vt:lpstr>Arial</vt:lpstr>
      <vt:lpstr>Calibri</vt:lpstr>
      <vt:lpstr>Nunito</vt:lpstr>
      <vt:lpstr>White</vt:lpstr>
      <vt:lpstr>White</vt:lpstr>
      <vt:lpstr>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Rohini Simbodyal</cp:lastModifiedBy>
  <cp:revision>3</cp:revision>
  <dcterms:modified xsi:type="dcterms:W3CDTF">2018-07-18T11:20:27Z</dcterms:modified>
</cp:coreProperties>
</file>