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3"/>
  </p:notes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93" autoAdjust="0"/>
  </p:normalViewPr>
  <p:slideViewPr>
    <p:cSldViewPr>
      <p:cViewPr>
        <p:scale>
          <a:sx n="74" d="100"/>
          <a:sy n="74" d="100"/>
        </p:scale>
        <p:origin x="1266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4CEC8-7955-4ADB-B6F0-D2EEF0F0A39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BE18D-56DD-434B-80BD-CC1E36B29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63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BE18D-56DD-434B-80BD-CC1E36B299C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81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CFA6-B61A-41EE-955E-CC91E9E412F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21F92-710A-457D-8FEB-4183F2C78640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CFA6-B61A-41EE-955E-CC91E9E412F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21F92-710A-457D-8FEB-4183F2C78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CFA6-B61A-41EE-955E-CC91E9E412F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21F92-710A-457D-8FEB-4183F2C78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CFA6-B61A-41EE-955E-CC91E9E412F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21F92-710A-457D-8FEB-4183F2C78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CFA6-B61A-41EE-955E-CC91E9E412F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21F92-710A-457D-8FEB-4183F2C7864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CFA6-B61A-41EE-955E-CC91E9E412F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21F92-710A-457D-8FEB-4183F2C78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CFA6-B61A-41EE-955E-CC91E9E412F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21F92-710A-457D-8FEB-4183F2C78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CFA6-B61A-41EE-955E-CC91E9E412F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21F92-710A-457D-8FEB-4183F2C78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CFA6-B61A-41EE-955E-CC91E9E412F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21F92-710A-457D-8FEB-4183F2C78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CFA6-B61A-41EE-955E-CC91E9E412F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21F92-710A-457D-8FEB-4183F2C78640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CFA6-B61A-41EE-955E-CC91E9E412F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21F92-710A-457D-8FEB-4183F2C78640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A29CFA6-B61A-41EE-955E-CC91E9E412F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FF21F92-710A-457D-8FEB-4183F2C7864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Convert (flatten) IATI XML  file to CSV file(s) using  XQUERY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b="1" dirty="0">
                <a:solidFill>
                  <a:srgbClr val="FFFF00"/>
                </a:solidFill>
              </a:rPr>
              <a:t>Ibrahim Aboalfadl Omar</a:t>
            </a:r>
          </a:p>
          <a:p>
            <a:r>
              <a:rPr lang="en-US" dirty="0"/>
              <a:t>TAG2018, Kathmandu</a:t>
            </a:r>
          </a:p>
        </p:txBody>
      </p:sp>
    </p:spTree>
    <p:extLst>
      <p:ext uri="{BB962C8B-B14F-4D97-AF65-F5344CB8AC3E}">
        <p14:creationId xmlns:p14="http://schemas.microsoft.com/office/powerpoint/2010/main" val="1194507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XQUERY to get the data of a tree item in one concatenated column separated each value with “|” sign and if the value has a descriptor separate them by “&gt;” sign, or use any other sign.</a:t>
            </a:r>
          </a:p>
          <a:p>
            <a:r>
              <a:rPr lang="en-US" dirty="0"/>
              <a:t>Import the generated CSV file in a Database or spreadsheet</a:t>
            </a:r>
          </a:p>
          <a:p>
            <a:r>
              <a:rPr lang="en-US" dirty="0"/>
              <a:t>Strip the concatenated column to be converted into multiple columns or rows</a:t>
            </a:r>
          </a:p>
        </p:txBody>
      </p:sp>
    </p:spTree>
    <p:extLst>
      <p:ext uri="{BB962C8B-B14F-4D97-AF65-F5344CB8AC3E}">
        <p14:creationId xmlns:p14="http://schemas.microsoft.com/office/powerpoint/2010/main" val="716945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2286000"/>
            <a:ext cx="632460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b="1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905019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XQUERY?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WIKIBOOKS  says:</a:t>
            </a:r>
          </a:p>
          <a:p>
            <a:pPr marL="0" indent="0">
              <a:buNone/>
            </a:pPr>
            <a:r>
              <a:rPr lang="en-US" dirty="0"/>
              <a:t>The principal benefits of XQuery are: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rgbClr val="FFC000"/>
                </a:solidFill>
              </a:rPr>
              <a:t>Expressiveness</a:t>
            </a:r>
            <a:r>
              <a:rPr lang="en-US" dirty="0"/>
              <a:t> - XQuery can query many different data structures and its recursive nature makes it ideal for querying tree and graph structures</a:t>
            </a:r>
          </a:p>
          <a:p>
            <a:r>
              <a:rPr lang="en-US" dirty="0">
                <a:solidFill>
                  <a:srgbClr val="FFC000"/>
                </a:solidFill>
              </a:rPr>
              <a:t>Brevity</a:t>
            </a:r>
            <a:r>
              <a:rPr lang="en-US" dirty="0"/>
              <a:t> - XQuery statements are shorter than similar SQL or XSLT programs</a:t>
            </a:r>
          </a:p>
          <a:p>
            <a:r>
              <a:rPr lang="en-US" dirty="0">
                <a:solidFill>
                  <a:srgbClr val="FFC000"/>
                </a:solidFill>
              </a:rPr>
              <a:t>Flexibility</a:t>
            </a:r>
            <a:r>
              <a:rPr lang="en-US" dirty="0"/>
              <a:t> - XQuery can query both hierarchical and tabular data</a:t>
            </a:r>
          </a:p>
          <a:p>
            <a:r>
              <a:rPr lang="en-US" dirty="0">
                <a:solidFill>
                  <a:srgbClr val="FFC000"/>
                </a:solidFill>
              </a:rPr>
              <a:t>Consistency</a:t>
            </a:r>
            <a:r>
              <a:rPr lang="en-US" dirty="0"/>
              <a:t> - XQuery has a consistent syntax and can be used with other XML standards such as XML Schema data types</a:t>
            </a:r>
          </a:p>
          <a:p>
            <a:r>
              <a:rPr lang="en-US" dirty="0"/>
              <a:t>XQuery is frequently compared with two other languages, SQL and XSLT</a:t>
            </a:r>
          </a:p>
        </p:txBody>
      </p:sp>
    </p:spTree>
    <p:extLst>
      <p:ext uri="{BB962C8B-B14F-4D97-AF65-F5344CB8AC3E}">
        <p14:creationId xmlns:p14="http://schemas.microsoft.com/office/powerpoint/2010/main" val="1419761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BaseX</a:t>
            </a:r>
            <a:r>
              <a:rPr lang="en-US" dirty="0"/>
              <a:t>: A Tool used to run XQUERY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001000" cy="47243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BaseX</a:t>
            </a:r>
            <a:r>
              <a:rPr lang="en-US" dirty="0"/>
              <a:t> is a robust, high-performance XML database engine</a:t>
            </a:r>
          </a:p>
          <a:p>
            <a:r>
              <a:rPr lang="en-US" dirty="0"/>
              <a:t>Simple and easy to run XQUERY script </a:t>
            </a:r>
          </a:p>
          <a:p>
            <a:r>
              <a:rPr lang="en-US" dirty="0"/>
              <a:t>Highly compliant XQuery 3.1 processor  </a:t>
            </a:r>
          </a:p>
          <a:p>
            <a:r>
              <a:rPr lang="en-US" dirty="0"/>
              <a:t>Open source</a:t>
            </a:r>
          </a:p>
          <a:p>
            <a:r>
              <a:rPr lang="en-US" dirty="0"/>
              <a:t>Lightweight</a:t>
            </a:r>
          </a:p>
          <a:p>
            <a:r>
              <a:rPr lang="en-US" dirty="0"/>
              <a:t>It comes with interactive user interfaces (desktop, web-based) that give you great insight into your data.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488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238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2466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r>
              <a:rPr lang="en-US" dirty="0"/>
              <a:t>IATI XML FILE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600"/>
            <a:ext cx="3206750" cy="275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4117975"/>
            <a:ext cx="5681663" cy="238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2609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The Script</a:t>
            </a:r>
            <a:endParaRPr lang="ar-EG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8" y="1219200"/>
            <a:ext cx="8763001" cy="2667000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2514600"/>
            <a:ext cx="8763001" cy="3725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574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Imported CSV File</a:t>
            </a:r>
            <a:endParaRPr lang="ar-E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447800"/>
            <a:ext cx="8458200" cy="4061831"/>
          </a:xfrm>
        </p:spPr>
      </p:pic>
    </p:spTree>
    <p:extLst>
      <p:ext uri="{BB962C8B-B14F-4D97-AF65-F5344CB8AC3E}">
        <p14:creationId xmlns:p14="http://schemas.microsoft.com/office/powerpoint/2010/main" val="684064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09816"/>
            <a:ext cx="8229600" cy="4306730"/>
          </a:xfrm>
        </p:spPr>
      </p:pic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Imported CSV File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51634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8229599" cy="4953000"/>
          </a:xfrm>
        </p:spPr>
      </p:pic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Imported CSV File, DAC column striped to a new table records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101067068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2023</TotalTime>
  <Words>251</Words>
  <Application>Microsoft Office PowerPoint</Application>
  <PresentationFormat>On-screen Show (4:3)</PresentationFormat>
  <Paragraphs>31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Tw Cen MT</vt:lpstr>
      <vt:lpstr>Thatch</vt:lpstr>
      <vt:lpstr>Convert (flatten) IATI XML  file to CSV file(s) using  XQUERY </vt:lpstr>
      <vt:lpstr>Why XQUERY?</vt:lpstr>
      <vt:lpstr>BaseX: A Tool used to run XQUERY</vt:lpstr>
      <vt:lpstr>PowerPoint Presentation</vt:lpstr>
      <vt:lpstr>IATI XML FILE</vt:lpstr>
      <vt:lpstr>The Script</vt:lpstr>
      <vt:lpstr>Imported CSV File</vt:lpstr>
      <vt:lpstr>Imported CSV File</vt:lpstr>
      <vt:lpstr>Imported CSV File, DAC column striped to a new table records</vt:lpstr>
      <vt:lpstr>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Convert (flatten) IATI XML  file to CSV file(s) using  XQUERY</dc:title>
  <dc:creator>App_user</dc:creator>
  <cp:lastModifiedBy>Jahnvi Dave</cp:lastModifiedBy>
  <cp:revision>39</cp:revision>
  <dcterms:created xsi:type="dcterms:W3CDTF">2018-11-05T18:12:20Z</dcterms:created>
  <dcterms:modified xsi:type="dcterms:W3CDTF">2018-11-14T10:32:22Z</dcterms:modified>
</cp:coreProperties>
</file>