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6" r:id="rId4"/>
    <p:sldId id="271" r:id="rId5"/>
    <p:sldId id="272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DDB"/>
    <a:srgbClr val="CDD6EB"/>
    <a:srgbClr val="C7E6FB"/>
    <a:srgbClr val="CDDBEB"/>
    <a:srgbClr val="72B08B"/>
    <a:srgbClr val="000000"/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284" y="32"/>
      </p:cViewPr>
      <p:guideLst>
        <p:guide orient="horz" pos="216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C240C-E666-44A9-8C51-5C6885362458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BB6E38-E54B-441D-B3B1-CBC0A062E678}">
      <dgm:prSet phldrT="[Text]"/>
      <dgm:spPr/>
      <dgm:t>
        <a:bodyPr/>
        <a:lstStyle/>
        <a:p>
          <a:r>
            <a:rPr lang="en-US" dirty="0"/>
            <a:t>Vision</a:t>
          </a:r>
        </a:p>
      </dgm:t>
    </dgm:pt>
    <dgm:pt modelId="{137430E8-1F9E-42A9-9696-A8EF9F118115}" type="parTrans" cxnId="{1B7C45FF-7175-43F7-8B28-A80D21A34764}">
      <dgm:prSet/>
      <dgm:spPr/>
      <dgm:t>
        <a:bodyPr/>
        <a:lstStyle/>
        <a:p>
          <a:endParaRPr lang="en-US"/>
        </a:p>
      </dgm:t>
    </dgm:pt>
    <dgm:pt modelId="{7B5D3D3C-F101-4094-A320-7940A5947652}" type="sibTrans" cxnId="{1B7C45FF-7175-43F7-8B28-A80D21A34764}">
      <dgm:prSet/>
      <dgm:spPr/>
      <dgm:t>
        <a:bodyPr/>
        <a:lstStyle/>
        <a:p>
          <a:endParaRPr lang="en-US"/>
        </a:p>
      </dgm:t>
    </dgm:pt>
    <dgm:pt modelId="{AA961C4A-97C2-42C0-A430-C9D4C83CAFAC}">
      <dgm:prSet phldrT="[Text]"/>
      <dgm:spPr/>
      <dgm:t>
        <a:bodyPr/>
        <a:lstStyle/>
        <a:p>
          <a:r>
            <a:rPr lang="en-US" dirty="0"/>
            <a:t>Governance</a:t>
          </a:r>
        </a:p>
      </dgm:t>
    </dgm:pt>
    <dgm:pt modelId="{6C6B1461-7396-4829-8303-358B1F382FDB}" type="parTrans" cxnId="{8C13B1B5-5CD1-45DC-B22B-F9A752E28517}">
      <dgm:prSet/>
      <dgm:spPr/>
      <dgm:t>
        <a:bodyPr/>
        <a:lstStyle/>
        <a:p>
          <a:endParaRPr lang="en-US"/>
        </a:p>
      </dgm:t>
    </dgm:pt>
    <dgm:pt modelId="{92C9DBA5-0447-4F12-A00A-C45B385839E7}" type="sibTrans" cxnId="{8C13B1B5-5CD1-45DC-B22B-F9A752E28517}">
      <dgm:prSet/>
      <dgm:spPr/>
      <dgm:t>
        <a:bodyPr/>
        <a:lstStyle/>
        <a:p>
          <a:endParaRPr lang="en-US"/>
        </a:p>
      </dgm:t>
    </dgm:pt>
    <dgm:pt modelId="{431766B6-32A9-467E-8F45-2E7A2636FA2D}">
      <dgm:prSet phldrT="[Text]"/>
      <dgm:spPr/>
      <dgm:t>
        <a:bodyPr/>
        <a:lstStyle/>
        <a:p>
          <a:r>
            <a:rPr lang="en-US" dirty="0"/>
            <a:t>Content</a:t>
          </a:r>
        </a:p>
      </dgm:t>
    </dgm:pt>
    <dgm:pt modelId="{19304F48-3D1C-4D10-8F2C-728AD76F1A89}" type="parTrans" cxnId="{8C3CFB73-10A2-4F4C-B2C4-52C8803D2924}">
      <dgm:prSet/>
      <dgm:spPr/>
      <dgm:t>
        <a:bodyPr/>
        <a:lstStyle/>
        <a:p>
          <a:endParaRPr lang="en-US"/>
        </a:p>
      </dgm:t>
    </dgm:pt>
    <dgm:pt modelId="{796518C8-7F2D-4823-8386-E7085589FD6D}" type="sibTrans" cxnId="{8C3CFB73-10A2-4F4C-B2C4-52C8803D2924}">
      <dgm:prSet/>
      <dgm:spPr/>
      <dgm:t>
        <a:bodyPr/>
        <a:lstStyle/>
        <a:p>
          <a:endParaRPr lang="en-US"/>
        </a:p>
      </dgm:t>
    </dgm:pt>
    <dgm:pt modelId="{C9F994B3-AD38-4ACD-A525-FAB0882B4403}" type="pres">
      <dgm:prSet presAssocID="{70DC240C-E666-44A9-8C51-5C6885362458}" presName="outerComposite" presStyleCnt="0">
        <dgm:presLayoutVars>
          <dgm:chMax val="5"/>
          <dgm:dir/>
          <dgm:resizeHandles val="exact"/>
        </dgm:presLayoutVars>
      </dgm:prSet>
      <dgm:spPr/>
    </dgm:pt>
    <dgm:pt modelId="{87DA55B8-C525-410F-B369-C6890BCADAD8}" type="pres">
      <dgm:prSet presAssocID="{70DC240C-E666-44A9-8C51-5C6885362458}" presName="dummyMaxCanvas" presStyleCnt="0">
        <dgm:presLayoutVars/>
      </dgm:prSet>
      <dgm:spPr/>
    </dgm:pt>
    <dgm:pt modelId="{3D58BDA1-8F1C-4485-B995-E765582348DD}" type="pres">
      <dgm:prSet presAssocID="{70DC240C-E666-44A9-8C51-5C6885362458}" presName="ThreeNodes_1" presStyleLbl="node1" presStyleIdx="0" presStyleCnt="3">
        <dgm:presLayoutVars>
          <dgm:bulletEnabled val="1"/>
        </dgm:presLayoutVars>
      </dgm:prSet>
      <dgm:spPr/>
    </dgm:pt>
    <dgm:pt modelId="{814A65E3-115E-4615-8C2C-A21B15EF4258}" type="pres">
      <dgm:prSet presAssocID="{70DC240C-E666-44A9-8C51-5C6885362458}" presName="ThreeNodes_2" presStyleLbl="node1" presStyleIdx="1" presStyleCnt="3">
        <dgm:presLayoutVars>
          <dgm:bulletEnabled val="1"/>
        </dgm:presLayoutVars>
      </dgm:prSet>
      <dgm:spPr/>
    </dgm:pt>
    <dgm:pt modelId="{98748C51-B69B-4F33-BF1E-A813CA86CAE4}" type="pres">
      <dgm:prSet presAssocID="{70DC240C-E666-44A9-8C51-5C6885362458}" presName="ThreeNodes_3" presStyleLbl="node1" presStyleIdx="2" presStyleCnt="3">
        <dgm:presLayoutVars>
          <dgm:bulletEnabled val="1"/>
        </dgm:presLayoutVars>
      </dgm:prSet>
      <dgm:spPr/>
    </dgm:pt>
    <dgm:pt modelId="{AD2D00D7-B183-4B00-B8F6-F544F84C6157}" type="pres">
      <dgm:prSet presAssocID="{70DC240C-E666-44A9-8C51-5C6885362458}" presName="ThreeConn_1-2" presStyleLbl="fgAccFollowNode1" presStyleIdx="0" presStyleCnt="2">
        <dgm:presLayoutVars>
          <dgm:bulletEnabled val="1"/>
        </dgm:presLayoutVars>
      </dgm:prSet>
      <dgm:spPr/>
    </dgm:pt>
    <dgm:pt modelId="{2A71D29C-BE0C-43D4-9B76-DDC436471E9F}" type="pres">
      <dgm:prSet presAssocID="{70DC240C-E666-44A9-8C51-5C6885362458}" presName="ThreeConn_2-3" presStyleLbl="fgAccFollowNode1" presStyleIdx="1" presStyleCnt="2">
        <dgm:presLayoutVars>
          <dgm:bulletEnabled val="1"/>
        </dgm:presLayoutVars>
      </dgm:prSet>
      <dgm:spPr/>
    </dgm:pt>
    <dgm:pt modelId="{324634C7-7420-4100-8CEA-F8E82563A6BB}" type="pres">
      <dgm:prSet presAssocID="{70DC240C-E666-44A9-8C51-5C6885362458}" presName="ThreeNodes_1_text" presStyleLbl="node1" presStyleIdx="2" presStyleCnt="3">
        <dgm:presLayoutVars>
          <dgm:bulletEnabled val="1"/>
        </dgm:presLayoutVars>
      </dgm:prSet>
      <dgm:spPr/>
    </dgm:pt>
    <dgm:pt modelId="{3AA035AF-FA26-40E3-9C79-8E2DE623CE9D}" type="pres">
      <dgm:prSet presAssocID="{70DC240C-E666-44A9-8C51-5C6885362458}" presName="ThreeNodes_2_text" presStyleLbl="node1" presStyleIdx="2" presStyleCnt="3">
        <dgm:presLayoutVars>
          <dgm:bulletEnabled val="1"/>
        </dgm:presLayoutVars>
      </dgm:prSet>
      <dgm:spPr/>
    </dgm:pt>
    <dgm:pt modelId="{2A5FB5CF-CCBC-44B4-BFFA-B53DF75F89CD}" type="pres">
      <dgm:prSet presAssocID="{70DC240C-E666-44A9-8C51-5C688536245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B388A07-1780-4676-8CCA-6F8DD371AA85}" type="presOf" srcId="{E5BB6E38-E54B-441D-B3B1-CBC0A062E678}" destId="{3D58BDA1-8F1C-4485-B995-E765582348DD}" srcOrd="0" destOrd="0" presId="urn:microsoft.com/office/officeart/2005/8/layout/vProcess5"/>
    <dgm:cxn modelId="{26CCA32D-1A3A-4BC6-AEC7-58758C5A83C4}" type="presOf" srcId="{AA961C4A-97C2-42C0-A430-C9D4C83CAFAC}" destId="{3AA035AF-FA26-40E3-9C79-8E2DE623CE9D}" srcOrd="1" destOrd="0" presId="urn:microsoft.com/office/officeart/2005/8/layout/vProcess5"/>
    <dgm:cxn modelId="{5C1FEB60-C337-46D0-B9C6-20097CA5E9F2}" type="presOf" srcId="{431766B6-32A9-467E-8F45-2E7A2636FA2D}" destId="{2A5FB5CF-CCBC-44B4-BFFA-B53DF75F89CD}" srcOrd="1" destOrd="0" presId="urn:microsoft.com/office/officeart/2005/8/layout/vProcess5"/>
    <dgm:cxn modelId="{911BDC4A-DBB5-43A2-9C1B-88DB218B436C}" type="presOf" srcId="{AA961C4A-97C2-42C0-A430-C9D4C83CAFAC}" destId="{814A65E3-115E-4615-8C2C-A21B15EF4258}" srcOrd="0" destOrd="0" presId="urn:microsoft.com/office/officeart/2005/8/layout/vProcess5"/>
    <dgm:cxn modelId="{8C3CFB73-10A2-4F4C-B2C4-52C8803D2924}" srcId="{70DC240C-E666-44A9-8C51-5C6885362458}" destId="{431766B6-32A9-467E-8F45-2E7A2636FA2D}" srcOrd="2" destOrd="0" parTransId="{19304F48-3D1C-4D10-8F2C-728AD76F1A89}" sibTransId="{796518C8-7F2D-4823-8386-E7085589FD6D}"/>
    <dgm:cxn modelId="{E3732E90-F3D6-442D-8F1F-903D1BBDD3F5}" type="presOf" srcId="{E5BB6E38-E54B-441D-B3B1-CBC0A062E678}" destId="{324634C7-7420-4100-8CEA-F8E82563A6BB}" srcOrd="1" destOrd="0" presId="urn:microsoft.com/office/officeart/2005/8/layout/vProcess5"/>
    <dgm:cxn modelId="{B7CF9CAA-08D9-4625-8818-0DF3E71B9C59}" type="presOf" srcId="{431766B6-32A9-467E-8F45-2E7A2636FA2D}" destId="{98748C51-B69B-4F33-BF1E-A813CA86CAE4}" srcOrd="0" destOrd="0" presId="urn:microsoft.com/office/officeart/2005/8/layout/vProcess5"/>
    <dgm:cxn modelId="{291995B0-6240-4AFB-A2E6-BF678935400E}" type="presOf" srcId="{7B5D3D3C-F101-4094-A320-7940A5947652}" destId="{AD2D00D7-B183-4B00-B8F6-F544F84C6157}" srcOrd="0" destOrd="0" presId="urn:microsoft.com/office/officeart/2005/8/layout/vProcess5"/>
    <dgm:cxn modelId="{8C13B1B5-5CD1-45DC-B22B-F9A752E28517}" srcId="{70DC240C-E666-44A9-8C51-5C6885362458}" destId="{AA961C4A-97C2-42C0-A430-C9D4C83CAFAC}" srcOrd="1" destOrd="0" parTransId="{6C6B1461-7396-4829-8303-358B1F382FDB}" sibTransId="{92C9DBA5-0447-4F12-A00A-C45B385839E7}"/>
    <dgm:cxn modelId="{03F93CC3-C10E-4EE4-A90D-D6D768935EFE}" type="presOf" srcId="{92C9DBA5-0447-4F12-A00A-C45B385839E7}" destId="{2A71D29C-BE0C-43D4-9B76-DDC436471E9F}" srcOrd="0" destOrd="0" presId="urn:microsoft.com/office/officeart/2005/8/layout/vProcess5"/>
    <dgm:cxn modelId="{4B8979CA-80B9-48F4-9931-634D76D3D51D}" type="presOf" srcId="{70DC240C-E666-44A9-8C51-5C6885362458}" destId="{C9F994B3-AD38-4ACD-A525-FAB0882B4403}" srcOrd="0" destOrd="0" presId="urn:microsoft.com/office/officeart/2005/8/layout/vProcess5"/>
    <dgm:cxn modelId="{1B7C45FF-7175-43F7-8B28-A80D21A34764}" srcId="{70DC240C-E666-44A9-8C51-5C6885362458}" destId="{E5BB6E38-E54B-441D-B3B1-CBC0A062E678}" srcOrd="0" destOrd="0" parTransId="{137430E8-1F9E-42A9-9696-A8EF9F118115}" sibTransId="{7B5D3D3C-F101-4094-A320-7940A5947652}"/>
    <dgm:cxn modelId="{45E486C2-6D59-4D04-A099-70F015B28580}" type="presParOf" srcId="{C9F994B3-AD38-4ACD-A525-FAB0882B4403}" destId="{87DA55B8-C525-410F-B369-C6890BCADAD8}" srcOrd="0" destOrd="0" presId="urn:microsoft.com/office/officeart/2005/8/layout/vProcess5"/>
    <dgm:cxn modelId="{99165AA5-BFB0-47D1-8AD1-8AFBAD1ED2C2}" type="presParOf" srcId="{C9F994B3-AD38-4ACD-A525-FAB0882B4403}" destId="{3D58BDA1-8F1C-4485-B995-E765582348DD}" srcOrd="1" destOrd="0" presId="urn:microsoft.com/office/officeart/2005/8/layout/vProcess5"/>
    <dgm:cxn modelId="{ED5CB5CD-209E-4092-91F2-C41AF02C7BF3}" type="presParOf" srcId="{C9F994B3-AD38-4ACD-A525-FAB0882B4403}" destId="{814A65E3-115E-4615-8C2C-A21B15EF4258}" srcOrd="2" destOrd="0" presId="urn:microsoft.com/office/officeart/2005/8/layout/vProcess5"/>
    <dgm:cxn modelId="{DA65DAE5-4533-4233-88C8-ADD47EC4896B}" type="presParOf" srcId="{C9F994B3-AD38-4ACD-A525-FAB0882B4403}" destId="{98748C51-B69B-4F33-BF1E-A813CA86CAE4}" srcOrd="3" destOrd="0" presId="urn:microsoft.com/office/officeart/2005/8/layout/vProcess5"/>
    <dgm:cxn modelId="{85A4F764-E4ED-43A0-A2CE-660AEC2AFFFF}" type="presParOf" srcId="{C9F994B3-AD38-4ACD-A525-FAB0882B4403}" destId="{AD2D00D7-B183-4B00-B8F6-F544F84C6157}" srcOrd="4" destOrd="0" presId="urn:microsoft.com/office/officeart/2005/8/layout/vProcess5"/>
    <dgm:cxn modelId="{EA523074-ECC3-4D48-80EF-BFDD293DF491}" type="presParOf" srcId="{C9F994B3-AD38-4ACD-A525-FAB0882B4403}" destId="{2A71D29C-BE0C-43D4-9B76-DDC436471E9F}" srcOrd="5" destOrd="0" presId="urn:microsoft.com/office/officeart/2005/8/layout/vProcess5"/>
    <dgm:cxn modelId="{70AE982D-7C92-4595-9919-BA1A99A6916C}" type="presParOf" srcId="{C9F994B3-AD38-4ACD-A525-FAB0882B4403}" destId="{324634C7-7420-4100-8CEA-F8E82563A6BB}" srcOrd="6" destOrd="0" presId="urn:microsoft.com/office/officeart/2005/8/layout/vProcess5"/>
    <dgm:cxn modelId="{2EB67754-4C17-4901-9DA2-8856B685E1B9}" type="presParOf" srcId="{C9F994B3-AD38-4ACD-A525-FAB0882B4403}" destId="{3AA035AF-FA26-40E3-9C79-8E2DE623CE9D}" srcOrd="7" destOrd="0" presId="urn:microsoft.com/office/officeart/2005/8/layout/vProcess5"/>
    <dgm:cxn modelId="{B4E15614-AB41-4960-AF56-388392EDED50}" type="presParOf" srcId="{C9F994B3-AD38-4ACD-A525-FAB0882B4403}" destId="{2A5FB5CF-CCBC-44B4-BFFA-B53DF75F89C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4707D7-109D-462A-8B1F-3F8CDCBDA0F5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2ED7C58-D20C-456C-8916-9D40E0F413F5}">
      <dgm:prSet phldrT="[Text]"/>
      <dgm:spPr/>
      <dgm:t>
        <a:bodyPr/>
        <a:lstStyle/>
        <a:p>
          <a:r>
            <a:rPr lang="en-US" dirty="0"/>
            <a:t>Initiation</a:t>
          </a:r>
        </a:p>
      </dgm:t>
    </dgm:pt>
    <dgm:pt modelId="{1DC9A6BC-10A0-407A-BBD4-1E864AEF5BC0}" type="parTrans" cxnId="{382CF4BD-ECF1-4630-8D82-283271522CA4}">
      <dgm:prSet/>
      <dgm:spPr/>
      <dgm:t>
        <a:bodyPr/>
        <a:lstStyle/>
        <a:p>
          <a:endParaRPr lang="en-US"/>
        </a:p>
      </dgm:t>
    </dgm:pt>
    <dgm:pt modelId="{14E9B78C-34D8-4682-8891-1E1D2023A34D}" type="sibTrans" cxnId="{382CF4BD-ECF1-4630-8D82-283271522CA4}">
      <dgm:prSet/>
      <dgm:spPr/>
      <dgm:t>
        <a:bodyPr/>
        <a:lstStyle/>
        <a:p>
          <a:endParaRPr lang="en-US"/>
        </a:p>
      </dgm:t>
    </dgm:pt>
    <dgm:pt modelId="{38BDC70D-5B04-4BE7-8267-790CCFA696B5}">
      <dgm:prSet phldrT="[Text]"/>
      <dgm:spPr/>
      <dgm:t>
        <a:bodyPr/>
        <a:lstStyle/>
        <a:p>
          <a:r>
            <a:rPr lang="en-US" dirty="0"/>
            <a:t>Content consultation</a:t>
          </a:r>
        </a:p>
      </dgm:t>
    </dgm:pt>
    <dgm:pt modelId="{81B4F85E-F487-40CB-A1C3-012341C38886}" type="parTrans" cxnId="{47A6A794-708C-4837-AEAC-7795AC31A640}">
      <dgm:prSet/>
      <dgm:spPr/>
      <dgm:t>
        <a:bodyPr/>
        <a:lstStyle/>
        <a:p>
          <a:endParaRPr lang="en-US"/>
        </a:p>
      </dgm:t>
    </dgm:pt>
    <dgm:pt modelId="{9A495FAB-F90B-4E73-8CE7-0B8C4724947E}" type="sibTrans" cxnId="{47A6A794-708C-4837-AEAC-7795AC31A640}">
      <dgm:prSet/>
      <dgm:spPr/>
      <dgm:t>
        <a:bodyPr/>
        <a:lstStyle/>
        <a:p>
          <a:endParaRPr lang="en-US"/>
        </a:p>
      </dgm:t>
    </dgm:pt>
    <dgm:pt modelId="{634FCA1A-BFE2-4415-A391-E011A7CF3EDE}">
      <dgm:prSet phldrT="[Text]"/>
      <dgm:spPr/>
      <dgm:t>
        <a:bodyPr/>
        <a:lstStyle/>
        <a:p>
          <a:r>
            <a:rPr lang="en-US" dirty="0"/>
            <a:t>Content approval</a:t>
          </a:r>
        </a:p>
      </dgm:t>
    </dgm:pt>
    <dgm:pt modelId="{4BF9B4FC-013A-42A6-958A-03B47ACFC8B0}" type="parTrans" cxnId="{8D8B4CF5-6DCF-4B43-8BBD-816274D237E1}">
      <dgm:prSet/>
      <dgm:spPr/>
      <dgm:t>
        <a:bodyPr/>
        <a:lstStyle/>
        <a:p>
          <a:endParaRPr lang="en-US"/>
        </a:p>
      </dgm:t>
    </dgm:pt>
    <dgm:pt modelId="{16A8617D-82BE-4282-B28F-0BB6A266C2EE}" type="sibTrans" cxnId="{8D8B4CF5-6DCF-4B43-8BBD-816274D237E1}">
      <dgm:prSet/>
      <dgm:spPr/>
      <dgm:t>
        <a:bodyPr/>
        <a:lstStyle/>
        <a:p>
          <a:endParaRPr lang="en-US"/>
        </a:p>
      </dgm:t>
    </dgm:pt>
    <dgm:pt modelId="{7DFF5503-3E9D-4B48-B575-758C7E79E322}">
      <dgm:prSet phldrT="[Text]"/>
      <dgm:spPr/>
      <dgm:t>
        <a:bodyPr/>
        <a:lstStyle/>
        <a:p>
          <a:r>
            <a:rPr lang="en-US" dirty="0"/>
            <a:t>Technical Consultation</a:t>
          </a:r>
        </a:p>
      </dgm:t>
    </dgm:pt>
    <dgm:pt modelId="{67512070-29D1-4A74-8D17-0ECE7C837EF8}" type="parTrans" cxnId="{84B4AE19-D628-4DAF-942A-0B1EC8616BAE}">
      <dgm:prSet/>
      <dgm:spPr/>
      <dgm:t>
        <a:bodyPr/>
        <a:lstStyle/>
        <a:p>
          <a:endParaRPr lang="en-US"/>
        </a:p>
      </dgm:t>
    </dgm:pt>
    <dgm:pt modelId="{44A73FB6-34FC-476A-8704-532A5E2715EA}" type="sibTrans" cxnId="{84B4AE19-D628-4DAF-942A-0B1EC8616BAE}">
      <dgm:prSet/>
      <dgm:spPr/>
      <dgm:t>
        <a:bodyPr/>
        <a:lstStyle/>
        <a:p>
          <a:endParaRPr lang="en-US"/>
        </a:p>
      </dgm:t>
    </dgm:pt>
    <dgm:pt modelId="{15BFFF31-0DBA-4686-8C50-5F2E8DE42758}">
      <dgm:prSet phldrT="[Text]"/>
      <dgm:spPr/>
      <dgm:t>
        <a:bodyPr/>
        <a:lstStyle/>
        <a:p>
          <a:r>
            <a:rPr lang="en-US" dirty="0"/>
            <a:t>Technical approval</a:t>
          </a:r>
        </a:p>
      </dgm:t>
    </dgm:pt>
    <dgm:pt modelId="{2268C7CA-4FB2-4722-8172-A4933F0B4FC6}" type="parTrans" cxnId="{69BB9768-A135-428A-8D9A-12FB3DD8E764}">
      <dgm:prSet/>
      <dgm:spPr/>
      <dgm:t>
        <a:bodyPr/>
        <a:lstStyle/>
        <a:p>
          <a:endParaRPr lang="en-US"/>
        </a:p>
      </dgm:t>
    </dgm:pt>
    <dgm:pt modelId="{27A5C238-A150-4421-9026-2A00F2F6BCE5}" type="sibTrans" cxnId="{69BB9768-A135-428A-8D9A-12FB3DD8E764}">
      <dgm:prSet/>
      <dgm:spPr/>
      <dgm:t>
        <a:bodyPr/>
        <a:lstStyle/>
        <a:p>
          <a:endParaRPr lang="en-US"/>
        </a:p>
      </dgm:t>
    </dgm:pt>
    <dgm:pt modelId="{DD5DE0A0-27F5-4441-B463-3F483ED04583}">
      <dgm:prSet phldrT="[Text]"/>
      <dgm:spPr/>
      <dgm:t>
        <a:bodyPr/>
        <a:lstStyle/>
        <a:p>
          <a:r>
            <a:rPr lang="en-US" dirty="0"/>
            <a:t>Technical Implementation</a:t>
          </a:r>
        </a:p>
      </dgm:t>
    </dgm:pt>
    <dgm:pt modelId="{55680038-D86F-47F8-B5B5-3D0D3417F12B}" type="parTrans" cxnId="{A92FE30F-2335-4410-8642-C6E9997150CF}">
      <dgm:prSet/>
      <dgm:spPr/>
      <dgm:t>
        <a:bodyPr/>
        <a:lstStyle/>
        <a:p>
          <a:endParaRPr lang="en-US"/>
        </a:p>
      </dgm:t>
    </dgm:pt>
    <dgm:pt modelId="{0851C5C1-1F98-4081-975F-1BC10A25313C}" type="sibTrans" cxnId="{A92FE30F-2335-4410-8642-C6E9997150CF}">
      <dgm:prSet/>
      <dgm:spPr/>
      <dgm:t>
        <a:bodyPr/>
        <a:lstStyle/>
        <a:p>
          <a:endParaRPr lang="en-US"/>
        </a:p>
      </dgm:t>
    </dgm:pt>
    <dgm:pt modelId="{85C8A84D-7F81-4788-BD56-1B7F10FF45B1}">
      <dgm:prSet phldrT="[Text]"/>
      <dgm:spPr/>
      <dgm:t>
        <a:bodyPr/>
        <a:lstStyle/>
        <a:p>
          <a:r>
            <a:rPr lang="en-US" dirty="0"/>
            <a:t>Final approval</a:t>
          </a:r>
        </a:p>
      </dgm:t>
    </dgm:pt>
    <dgm:pt modelId="{3839ACE4-E838-43D8-8E5B-FB42C3E653C1}" type="parTrans" cxnId="{07AA7EE3-32AE-455D-976D-12A155F77AA8}">
      <dgm:prSet/>
      <dgm:spPr/>
      <dgm:t>
        <a:bodyPr/>
        <a:lstStyle/>
        <a:p>
          <a:endParaRPr lang="en-US"/>
        </a:p>
      </dgm:t>
    </dgm:pt>
    <dgm:pt modelId="{15EA36D0-DC31-425D-A0F9-E02CD865DA31}" type="sibTrans" cxnId="{07AA7EE3-32AE-455D-976D-12A155F77AA8}">
      <dgm:prSet/>
      <dgm:spPr/>
      <dgm:t>
        <a:bodyPr/>
        <a:lstStyle/>
        <a:p>
          <a:endParaRPr lang="en-US"/>
        </a:p>
      </dgm:t>
    </dgm:pt>
    <dgm:pt modelId="{7013C5AA-3F3D-4371-8970-06389793EF83}" type="pres">
      <dgm:prSet presAssocID="{5E4707D7-109D-462A-8B1F-3F8CDCBDA0F5}" presName="diagram" presStyleCnt="0">
        <dgm:presLayoutVars>
          <dgm:dir/>
          <dgm:resizeHandles val="exact"/>
        </dgm:presLayoutVars>
      </dgm:prSet>
      <dgm:spPr/>
    </dgm:pt>
    <dgm:pt modelId="{2CCA00D0-3E18-4B91-8CDA-00B9988B5268}" type="pres">
      <dgm:prSet presAssocID="{82ED7C58-D20C-456C-8916-9D40E0F413F5}" presName="node" presStyleLbl="node1" presStyleIdx="0" presStyleCnt="7">
        <dgm:presLayoutVars>
          <dgm:bulletEnabled val="1"/>
        </dgm:presLayoutVars>
      </dgm:prSet>
      <dgm:spPr/>
    </dgm:pt>
    <dgm:pt modelId="{1966336B-1B59-4EE7-B17D-5917AFA22A1E}" type="pres">
      <dgm:prSet presAssocID="{14E9B78C-34D8-4682-8891-1E1D2023A34D}" presName="sibTrans" presStyleLbl="sibTrans2D1" presStyleIdx="0" presStyleCnt="6"/>
      <dgm:spPr/>
    </dgm:pt>
    <dgm:pt modelId="{A0E5FBC0-6FF1-49B6-8C2E-065179D75FC3}" type="pres">
      <dgm:prSet presAssocID="{14E9B78C-34D8-4682-8891-1E1D2023A34D}" presName="connectorText" presStyleLbl="sibTrans2D1" presStyleIdx="0" presStyleCnt="6"/>
      <dgm:spPr/>
    </dgm:pt>
    <dgm:pt modelId="{A087E49A-3338-41DB-A416-87CA5FC1BF53}" type="pres">
      <dgm:prSet presAssocID="{38BDC70D-5B04-4BE7-8267-790CCFA696B5}" presName="node" presStyleLbl="node1" presStyleIdx="1" presStyleCnt="7">
        <dgm:presLayoutVars>
          <dgm:bulletEnabled val="1"/>
        </dgm:presLayoutVars>
      </dgm:prSet>
      <dgm:spPr/>
    </dgm:pt>
    <dgm:pt modelId="{68C3E183-57E8-400E-84C1-AF3AF40ACD74}" type="pres">
      <dgm:prSet presAssocID="{9A495FAB-F90B-4E73-8CE7-0B8C4724947E}" presName="sibTrans" presStyleLbl="sibTrans2D1" presStyleIdx="1" presStyleCnt="6"/>
      <dgm:spPr/>
    </dgm:pt>
    <dgm:pt modelId="{DD2557DD-A8DC-482A-AE6F-5C71808FB2FC}" type="pres">
      <dgm:prSet presAssocID="{9A495FAB-F90B-4E73-8CE7-0B8C4724947E}" presName="connectorText" presStyleLbl="sibTrans2D1" presStyleIdx="1" presStyleCnt="6"/>
      <dgm:spPr/>
    </dgm:pt>
    <dgm:pt modelId="{7AD9A7F5-7C33-49E4-83AC-CFC2B5A4D04F}" type="pres">
      <dgm:prSet presAssocID="{634FCA1A-BFE2-4415-A391-E011A7CF3EDE}" presName="node" presStyleLbl="node1" presStyleIdx="2" presStyleCnt="7">
        <dgm:presLayoutVars>
          <dgm:bulletEnabled val="1"/>
        </dgm:presLayoutVars>
      </dgm:prSet>
      <dgm:spPr/>
    </dgm:pt>
    <dgm:pt modelId="{2D524F5B-0548-44FF-8AFE-28F557314BB5}" type="pres">
      <dgm:prSet presAssocID="{16A8617D-82BE-4282-B28F-0BB6A266C2EE}" presName="sibTrans" presStyleLbl="sibTrans2D1" presStyleIdx="2" presStyleCnt="6"/>
      <dgm:spPr/>
    </dgm:pt>
    <dgm:pt modelId="{F0C8C79A-0451-481A-A5D1-E24622F81481}" type="pres">
      <dgm:prSet presAssocID="{16A8617D-82BE-4282-B28F-0BB6A266C2EE}" presName="connectorText" presStyleLbl="sibTrans2D1" presStyleIdx="2" presStyleCnt="6"/>
      <dgm:spPr/>
    </dgm:pt>
    <dgm:pt modelId="{6230D577-D28C-4025-B61A-94A82CB17556}" type="pres">
      <dgm:prSet presAssocID="{7DFF5503-3E9D-4B48-B575-758C7E79E322}" presName="node" presStyleLbl="node1" presStyleIdx="3" presStyleCnt="7">
        <dgm:presLayoutVars>
          <dgm:bulletEnabled val="1"/>
        </dgm:presLayoutVars>
      </dgm:prSet>
      <dgm:spPr/>
    </dgm:pt>
    <dgm:pt modelId="{CD921699-FA99-4CC9-8B03-DF846BF1E9F3}" type="pres">
      <dgm:prSet presAssocID="{44A73FB6-34FC-476A-8704-532A5E2715EA}" presName="sibTrans" presStyleLbl="sibTrans2D1" presStyleIdx="3" presStyleCnt="6"/>
      <dgm:spPr/>
    </dgm:pt>
    <dgm:pt modelId="{4DA611B9-5BDF-4910-82E1-1B733C8331D0}" type="pres">
      <dgm:prSet presAssocID="{44A73FB6-34FC-476A-8704-532A5E2715EA}" presName="connectorText" presStyleLbl="sibTrans2D1" presStyleIdx="3" presStyleCnt="6"/>
      <dgm:spPr/>
    </dgm:pt>
    <dgm:pt modelId="{3C2C669C-73B9-47BA-A329-291E1036F5E1}" type="pres">
      <dgm:prSet presAssocID="{15BFFF31-0DBA-4686-8C50-5F2E8DE42758}" presName="node" presStyleLbl="node1" presStyleIdx="4" presStyleCnt="7">
        <dgm:presLayoutVars>
          <dgm:bulletEnabled val="1"/>
        </dgm:presLayoutVars>
      </dgm:prSet>
      <dgm:spPr/>
    </dgm:pt>
    <dgm:pt modelId="{D3065903-3DE8-4B6A-879C-1A966CE7E720}" type="pres">
      <dgm:prSet presAssocID="{27A5C238-A150-4421-9026-2A00F2F6BCE5}" presName="sibTrans" presStyleLbl="sibTrans2D1" presStyleIdx="4" presStyleCnt="6"/>
      <dgm:spPr/>
    </dgm:pt>
    <dgm:pt modelId="{942875A2-5C7C-40CF-8DE9-7FE03C10A2F8}" type="pres">
      <dgm:prSet presAssocID="{27A5C238-A150-4421-9026-2A00F2F6BCE5}" presName="connectorText" presStyleLbl="sibTrans2D1" presStyleIdx="4" presStyleCnt="6"/>
      <dgm:spPr/>
    </dgm:pt>
    <dgm:pt modelId="{EE9B0DBF-9B07-495A-88AC-7CFE76B2FBE9}" type="pres">
      <dgm:prSet presAssocID="{DD5DE0A0-27F5-4441-B463-3F483ED04583}" presName="node" presStyleLbl="node1" presStyleIdx="5" presStyleCnt="7">
        <dgm:presLayoutVars>
          <dgm:bulletEnabled val="1"/>
        </dgm:presLayoutVars>
      </dgm:prSet>
      <dgm:spPr/>
    </dgm:pt>
    <dgm:pt modelId="{AA1578AE-0EF0-4193-8C0B-A2D0698478E1}" type="pres">
      <dgm:prSet presAssocID="{0851C5C1-1F98-4081-975F-1BC10A25313C}" presName="sibTrans" presStyleLbl="sibTrans2D1" presStyleIdx="5" presStyleCnt="6"/>
      <dgm:spPr/>
    </dgm:pt>
    <dgm:pt modelId="{A80AE08E-2DB6-424B-A56C-69B8D304D470}" type="pres">
      <dgm:prSet presAssocID="{0851C5C1-1F98-4081-975F-1BC10A25313C}" presName="connectorText" presStyleLbl="sibTrans2D1" presStyleIdx="5" presStyleCnt="6"/>
      <dgm:spPr/>
    </dgm:pt>
    <dgm:pt modelId="{AF930858-208E-4EC0-9985-8291C4E9080C}" type="pres">
      <dgm:prSet presAssocID="{85C8A84D-7F81-4788-BD56-1B7F10FF45B1}" presName="node" presStyleLbl="node1" presStyleIdx="6" presStyleCnt="7">
        <dgm:presLayoutVars>
          <dgm:bulletEnabled val="1"/>
        </dgm:presLayoutVars>
      </dgm:prSet>
      <dgm:spPr/>
    </dgm:pt>
  </dgm:ptLst>
  <dgm:cxnLst>
    <dgm:cxn modelId="{A92FE30F-2335-4410-8642-C6E9997150CF}" srcId="{5E4707D7-109D-462A-8B1F-3F8CDCBDA0F5}" destId="{DD5DE0A0-27F5-4441-B463-3F483ED04583}" srcOrd="5" destOrd="0" parTransId="{55680038-D86F-47F8-B5B5-3D0D3417F12B}" sibTransId="{0851C5C1-1F98-4081-975F-1BC10A25313C}"/>
    <dgm:cxn modelId="{84B4AE19-D628-4DAF-942A-0B1EC8616BAE}" srcId="{5E4707D7-109D-462A-8B1F-3F8CDCBDA0F5}" destId="{7DFF5503-3E9D-4B48-B575-758C7E79E322}" srcOrd="3" destOrd="0" parTransId="{67512070-29D1-4A74-8D17-0ECE7C837EF8}" sibTransId="{44A73FB6-34FC-476A-8704-532A5E2715EA}"/>
    <dgm:cxn modelId="{F16E821A-A70F-43D5-90BD-25AE4AF21A39}" type="presOf" srcId="{0851C5C1-1F98-4081-975F-1BC10A25313C}" destId="{A80AE08E-2DB6-424B-A56C-69B8D304D470}" srcOrd="1" destOrd="0" presId="urn:microsoft.com/office/officeart/2005/8/layout/process5"/>
    <dgm:cxn modelId="{7A2F992F-C585-42CA-BBD0-60B59CDBFE70}" type="presOf" srcId="{0851C5C1-1F98-4081-975F-1BC10A25313C}" destId="{AA1578AE-0EF0-4193-8C0B-A2D0698478E1}" srcOrd="0" destOrd="0" presId="urn:microsoft.com/office/officeart/2005/8/layout/process5"/>
    <dgm:cxn modelId="{76696533-7A26-4CDF-A733-DCB1B351092A}" type="presOf" srcId="{16A8617D-82BE-4282-B28F-0BB6A266C2EE}" destId="{F0C8C79A-0451-481A-A5D1-E24622F81481}" srcOrd="1" destOrd="0" presId="urn:microsoft.com/office/officeart/2005/8/layout/process5"/>
    <dgm:cxn modelId="{FA76D441-20D9-4336-85B1-D2271D98AD5C}" type="presOf" srcId="{27A5C238-A150-4421-9026-2A00F2F6BCE5}" destId="{942875A2-5C7C-40CF-8DE9-7FE03C10A2F8}" srcOrd="1" destOrd="0" presId="urn:microsoft.com/office/officeart/2005/8/layout/process5"/>
    <dgm:cxn modelId="{85E44E44-EBCC-473B-A002-FE4954772B77}" type="presOf" srcId="{16A8617D-82BE-4282-B28F-0BB6A266C2EE}" destId="{2D524F5B-0548-44FF-8AFE-28F557314BB5}" srcOrd="0" destOrd="0" presId="urn:microsoft.com/office/officeart/2005/8/layout/process5"/>
    <dgm:cxn modelId="{69BB9768-A135-428A-8D9A-12FB3DD8E764}" srcId="{5E4707D7-109D-462A-8B1F-3F8CDCBDA0F5}" destId="{15BFFF31-0DBA-4686-8C50-5F2E8DE42758}" srcOrd="4" destOrd="0" parTransId="{2268C7CA-4FB2-4722-8172-A4933F0B4FC6}" sibTransId="{27A5C238-A150-4421-9026-2A00F2F6BCE5}"/>
    <dgm:cxn modelId="{A2C28C6D-8C9A-4974-9052-AF91FE2BB2BC}" type="presOf" srcId="{9A495FAB-F90B-4E73-8CE7-0B8C4724947E}" destId="{68C3E183-57E8-400E-84C1-AF3AF40ACD74}" srcOrd="0" destOrd="0" presId="urn:microsoft.com/office/officeart/2005/8/layout/process5"/>
    <dgm:cxn modelId="{2EC9C075-19B3-4C78-B64F-806B2EB0EC33}" type="presOf" srcId="{9A495FAB-F90B-4E73-8CE7-0B8C4724947E}" destId="{DD2557DD-A8DC-482A-AE6F-5C71808FB2FC}" srcOrd="1" destOrd="0" presId="urn:microsoft.com/office/officeart/2005/8/layout/process5"/>
    <dgm:cxn modelId="{201FE759-44DD-4F1C-9F82-E936EC971118}" type="presOf" srcId="{44A73FB6-34FC-476A-8704-532A5E2715EA}" destId="{CD921699-FA99-4CC9-8B03-DF846BF1E9F3}" srcOrd="0" destOrd="0" presId="urn:microsoft.com/office/officeart/2005/8/layout/process5"/>
    <dgm:cxn modelId="{8F7D8B7E-756D-4C95-A16B-683278A91897}" type="presOf" srcId="{14E9B78C-34D8-4682-8891-1E1D2023A34D}" destId="{1966336B-1B59-4EE7-B17D-5917AFA22A1E}" srcOrd="0" destOrd="0" presId="urn:microsoft.com/office/officeart/2005/8/layout/process5"/>
    <dgm:cxn modelId="{47A6A794-708C-4837-AEAC-7795AC31A640}" srcId="{5E4707D7-109D-462A-8B1F-3F8CDCBDA0F5}" destId="{38BDC70D-5B04-4BE7-8267-790CCFA696B5}" srcOrd="1" destOrd="0" parTransId="{81B4F85E-F487-40CB-A1C3-012341C38886}" sibTransId="{9A495FAB-F90B-4E73-8CE7-0B8C4724947E}"/>
    <dgm:cxn modelId="{558890B4-A38E-44CE-922F-B5635816768F}" type="presOf" srcId="{85C8A84D-7F81-4788-BD56-1B7F10FF45B1}" destId="{AF930858-208E-4EC0-9985-8291C4E9080C}" srcOrd="0" destOrd="0" presId="urn:microsoft.com/office/officeart/2005/8/layout/process5"/>
    <dgm:cxn modelId="{826986B8-4A09-4E65-8FB5-AA25D2761742}" type="presOf" srcId="{14E9B78C-34D8-4682-8891-1E1D2023A34D}" destId="{A0E5FBC0-6FF1-49B6-8C2E-065179D75FC3}" srcOrd="1" destOrd="0" presId="urn:microsoft.com/office/officeart/2005/8/layout/process5"/>
    <dgm:cxn modelId="{EDA28DBB-B998-4A8F-82E4-AF5DAF3EA88B}" type="presOf" srcId="{7DFF5503-3E9D-4B48-B575-758C7E79E322}" destId="{6230D577-D28C-4025-B61A-94A82CB17556}" srcOrd="0" destOrd="0" presId="urn:microsoft.com/office/officeart/2005/8/layout/process5"/>
    <dgm:cxn modelId="{382CF4BD-ECF1-4630-8D82-283271522CA4}" srcId="{5E4707D7-109D-462A-8B1F-3F8CDCBDA0F5}" destId="{82ED7C58-D20C-456C-8916-9D40E0F413F5}" srcOrd="0" destOrd="0" parTransId="{1DC9A6BC-10A0-407A-BBD4-1E864AEF5BC0}" sibTransId="{14E9B78C-34D8-4682-8891-1E1D2023A34D}"/>
    <dgm:cxn modelId="{3901E7C6-7D67-4DBE-AB39-ABC2A5363362}" type="presOf" srcId="{5E4707D7-109D-462A-8B1F-3F8CDCBDA0F5}" destId="{7013C5AA-3F3D-4371-8970-06389793EF83}" srcOrd="0" destOrd="0" presId="urn:microsoft.com/office/officeart/2005/8/layout/process5"/>
    <dgm:cxn modelId="{FD846ECE-22D0-4629-A25B-BD0E559A169A}" type="presOf" srcId="{DD5DE0A0-27F5-4441-B463-3F483ED04583}" destId="{EE9B0DBF-9B07-495A-88AC-7CFE76B2FBE9}" srcOrd="0" destOrd="0" presId="urn:microsoft.com/office/officeart/2005/8/layout/process5"/>
    <dgm:cxn modelId="{34F664D3-E375-4E1D-8D36-CA69FDC9D76E}" type="presOf" srcId="{15BFFF31-0DBA-4686-8C50-5F2E8DE42758}" destId="{3C2C669C-73B9-47BA-A329-291E1036F5E1}" srcOrd="0" destOrd="0" presId="urn:microsoft.com/office/officeart/2005/8/layout/process5"/>
    <dgm:cxn modelId="{07AA7EE3-32AE-455D-976D-12A155F77AA8}" srcId="{5E4707D7-109D-462A-8B1F-3F8CDCBDA0F5}" destId="{85C8A84D-7F81-4788-BD56-1B7F10FF45B1}" srcOrd="6" destOrd="0" parTransId="{3839ACE4-E838-43D8-8E5B-FB42C3E653C1}" sibTransId="{15EA36D0-DC31-425D-A0F9-E02CD865DA31}"/>
    <dgm:cxn modelId="{0A5E2EE9-E720-4907-907B-D30E0EAFBD0F}" type="presOf" srcId="{44A73FB6-34FC-476A-8704-532A5E2715EA}" destId="{4DA611B9-5BDF-4910-82E1-1B733C8331D0}" srcOrd="1" destOrd="0" presId="urn:microsoft.com/office/officeart/2005/8/layout/process5"/>
    <dgm:cxn modelId="{B69188EF-0A3F-4A08-AFE2-7A9F4C5DD415}" type="presOf" srcId="{634FCA1A-BFE2-4415-A391-E011A7CF3EDE}" destId="{7AD9A7F5-7C33-49E4-83AC-CFC2B5A4D04F}" srcOrd="0" destOrd="0" presId="urn:microsoft.com/office/officeart/2005/8/layout/process5"/>
    <dgm:cxn modelId="{41FD5BF3-AAD3-4AAC-A745-05265C6BE4F5}" type="presOf" srcId="{27A5C238-A150-4421-9026-2A00F2F6BCE5}" destId="{D3065903-3DE8-4B6A-879C-1A966CE7E720}" srcOrd="0" destOrd="0" presId="urn:microsoft.com/office/officeart/2005/8/layout/process5"/>
    <dgm:cxn modelId="{8D8B4CF5-6DCF-4B43-8BBD-816274D237E1}" srcId="{5E4707D7-109D-462A-8B1F-3F8CDCBDA0F5}" destId="{634FCA1A-BFE2-4415-A391-E011A7CF3EDE}" srcOrd="2" destOrd="0" parTransId="{4BF9B4FC-013A-42A6-958A-03B47ACFC8B0}" sibTransId="{16A8617D-82BE-4282-B28F-0BB6A266C2EE}"/>
    <dgm:cxn modelId="{31010AF8-1621-4C59-A6DD-5986766FC8AD}" type="presOf" srcId="{82ED7C58-D20C-456C-8916-9D40E0F413F5}" destId="{2CCA00D0-3E18-4B91-8CDA-00B9988B5268}" srcOrd="0" destOrd="0" presId="urn:microsoft.com/office/officeart/2005/8/layout/process5"/>
    <dgm:cxn modelId="{0F2526F8-A028-46D1-8250-1CDC95015C9F}" type="presOf" srcId="{38BDC70D-5B04-4BE7-8267-790CCFA696B5}" destId="{A087E49A-3338-41DB-A416-87CA5FC1BF53}" srcOrd="0" destOrd="0" presId="urn:microsoft.com/office/officeart/2005/8/layout/process5"/>
    <dgm:cxn modelId="{F959EE66-A2AF-4F6D-A468-F9C8E273A081}" type="presParOf" srcId="{7013C5AA-3F3D-4371-8970-06389793EF83}" destId="{2CCA00D0-3E18-4B91-8CDA-00B9988B5268}" srcOrd="0" destOrd="0" presId="urn:microsoft.com/office/officeart/2005/8/layout/process5"/>
    <dgm:cxn modelId="{D51BC09C-F490-4AAA-9665-FCCF5C7A7847}" type="presParOf" srcId="{7013C5AA-3F3D-4371-8970-06389793EF83}" destId="{1966336B-1B59-4EE7-B17D-5917AFA22A1E}" srcOrd="1" destOrd="0" presId="urn:microsoft.com/office/officeart/2005/8/layout/process5"/>
    <dgm:cxn modelId="{4D6576F0-5F84-4589-AEF2-D9D2EF62C147}" type="presParOf" srcId="{1966336B-1B59-4EE7-B17D-5917AFA22A1E}" destId="{A0E5FBC0-6FF1-49B6-8C2E-065179D75FC3}" srcOrd="0" destOrd="0" presId="urn:microsoft.com/office/officeart/2005/8/layout/process5"/>
    <dgm:cxn modelId="{B9F70E58-F7D5-4087-8499-3AAA61FC5277}" type="presParOf" srcId="{7013C5AA-3F3D-4371-8970-06389793EF83}" destId="{A087E49A-3338-41DB-A416-87CA5FC1BF53}" srcOrd="2" destOrd="0" presId="urn:microsoft.com/office/officeart/2005/8/layout/process5"/>
    <dgm:cxn modelId="{77D84623-EEBA-47D3-B586-F5D1720663EC}" type="presParOf" srcId="{7013C5AA-3F3D-4371-8970-06389793EF83}" destId="{68C3E183-57E8-400E-84C1-AF3AF40ACD74}" srcOrd="3" destOrd="0" presId="urn:microsoft.com/office/officeart/2005/8/layout/process5"/>
    <dgm:cxn modelId="{8FEBEC3E-4953-4AA6-8587-8D6882937088}" type="presParOf" srcId="{68C3E183-57E8-400E-84C1-AF3AF40ACD74}" destId="{DD2557DD-A8DC-482A-AE6F-5C71808FB2FC}" srcOrd="0" destOrd="0" presId="urn:microsoft.com/office/officeart/2005/8/layout/process5"/>
    <dgm:cxn modelId="{567D575A-4170-488C-A980-7C04ABB22BC2}" type="presParOf" srcId="{7013C5AA-3F3D-4371-8970-06389793EF83}" destId="{7AD9A7F5-7C33-49E4-83AC-CFC2B5A4D04F}" srcOrd="4" destOrd="0" presId="urn:microsoft.com/office/officeart/2005/8/layout/process5"/>
    <dgm:cxn modelId="{C17E4937-7C24-4A6C-8307-E6BCD8AC7E11}" type="presParOf" srcId="{7013C5AA-3F3D-4371-8970-06389793EF83}" destId="{2D524F5B-0548-44FF-8AFE-28F557314BB5}" srcOrd="5" destOrd="0" presId="urn:microsoft.com/office/officeart/2005/8/layout/process5"/>
    <dgm:cxn modelId="{56EC52D8-548A-493A-BB19-8E85AFAC108C}" type="presParOf" srcId="{2D524F5B-0548-44FF-8AFE-28F557314BB5}" destId="{F0C8C79A-0451-481A-A5D1-E24622F81481}" srcOrd="0" destOrd="0" presId="urn:microsoft.com/office/officeart/2005/8/layout/process5"/>
    <dgm:cxn modelId="{92F9C421-F7D9-43E9-BBB0-A5207EB5BDF6}" type="presParOf" srcId="{7013C5AA-3F3D-4371-8970-06389793EF83}" destId="{6230D577-D28C-4025-B61A-94A82CB17556}" srcOrd="6" destOrd="0" presId="urn:microsoft.com/office/officeart/2005/8/layout/process5"/>
    <dgm:cxn modelId="{57DA7AEB-87C9-4D88-87E1-16F1178823FD}" type="presParOf" srcId="{7013C5AA-3F3D-4371-8970-06389793EF83}" destId="{CD921699-FA99-4CC9-8B03-DF846BF1E9F3}" srcOrd="7" destOrd="0" presId="urn:microsoft.com/office/officeart/2005/8/layout/process5"/>
    <dgm:cxn modelId="{0C6B79F7-26C6-40D6-BCF3-B36B5521344D}" type="presParOf" srcId="{CD921699-FA99-4CC9-8B03-DF846BF1E9F3}" destId="{4DA611B9-5BDF-4910-82E1-1B733C8331D0}" srcOrd="0" destOrd="0" presId="urn:microsoft.com/office/officeart/2005/8/layout/process5"/>
    <dgm:cxn modelId="{6098FA49-CC45-4D0F-85BE-DABF31071978}" type="presParOf" srcId="{7013C5AA-3F3D-4371-8970-06389793EF83}" destId="{3C2C669C-73B9-47BA-A329-291E1036F5E1}" srcOrd="8" destOrd="0" presId="urn:microsoft.com/office/officeart/2005/8/layout/process5"/>
    <dgm:cxn modelId="{9020E510-E63E-438D-9EB8-68D4E50AE137}" type="presParOf" srcId="{7013C5AA-3F3D-4371-8970-06389793EF83}" destId="{D3065903-3DE8-4B6A-879C-1A966CE7E720}" srcOrd="9" destOrd="0" presId="urn:microsoft.com/office/officeart/2005/8/layout/process5"/>
    <dgm:cxn modelId="{166BBE58-3598-4909-AC1E-840AAB14CC40}" type="presParOf" srcId="{D3065903-3DE8-4B6A-879C-1A966CE7E720}" destId="{942875A2-5C7C-40CF-8DE9-7FE03C10A2F8}" srcOrd="0" destOrd="0" presId="urn:microsoft.com/office/officeart/2005/8/layout/process5"/>
    <dgm:cxn modelId="{5D3BA52F-F148-4612-8BCC-950010D14A2B}" type="presParOf" srcId="{7013C5AA-3F3D-4371-8970-06389793EF83}" destId="{EE9B0DBF-9B07-495A-88AC-7CFE76B2FBE9}" srcOrd="10" destOrd="0" presId="urn:microsoft.com/office/officeart/2005/8/layout/process5"/>
    <dgm:cxn modelId="{0C203B70-BBFA-43E2-9DD6-AA6464D20A9D}" type="presParOf" srcId="{7013C5AA-3F3D-4371-8970-06389793EF83}" destId="{AA1578AE-0EF0-4193-8C0B-A2D0698478E1}" srcOrd="11" destOrd="0" presId="urn:microsoft.com/office/officeart/2005/8/layout/process5"/>
    <dgm:cxn modelId="{4BC17805-F820-4E1E-BF47-7A20A42DD5F5}" type="presParOf" srcId="{AA1578AE-0EF0-4193-8C0B-A2D0698478E1}" destId="{A80AE08E-2DB6-424B-A56C-69B8D304D470}" srcOrd="0" destOrd="0" presId="urn:microsoft.com/office/officeart/2005/8/layout/process5"/>
    <dgm:cxn modelId="{1524AD6F-F61D-4EAF-9058-FEEDE153D599}" type="presParOf" srcId="{7013C5AA-3F3D-4371-8970-06389793EF83}" destId="{AF930858-208E-4EC0-9985-8291C4E9080C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F47F14-CB9E-4A34-B494-481250315E04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</dgm:pt>
    <dgm:pt modelId="{B0F6DCF8-2E87-4047-B1CE-B1B4274FFD65}">
      <dgm:prSet phldrT="[Text]"/>
      <dgm:spPr/>
      <dgm:t>
        <a:bodyPr/>
        <a:lstStyle/>
        <a:p>
          <a:r>
            <a:rPr lang="en-US" dirty="0"/>
            <a:t>Candidate Content</a:t>
          </a:r>
        </a:p>
      </dgm:t>
    </dgm:pt>
    <dgm:pt modelId="{E90E0526-DE9F-4BDA-8DCE-987520D3B95B}" type="parTrans" cxnId="{C791CDD6-C41F-42F0-9811-7D1EACC16E98}">
      <dgm:prSet/>
      <dgm:spPr/>
      <dgm:t>
        <a:bodyPr/>
        <a:lstStyle/>
        <a:p>
          <a:endParaRPr lang="en-US"/>
        </a:p>
      </dgm:t>
    </dgm:pt>
    <dgm:pt modelId="{F4F10DD6-A2E9-4B0A-B483-980CC88F6AF7}" type="sibTrans" cxnId="{C791CDD6-C41F-42F0-9811-7D1EACC16E98}">
      <dgm:prSet/>
      <dgm:spPr/>
      <dgm:t>
        <a:bodyPr/>
        <a:lstStyle/>
        <a:p>
          <a:endParaRPr lang="en-US"/>
        </a:p>
      </dgm:t>
    </dgm:pt>
    <dgm:pt modelId="{D726BDD7-168D-4AC3-9A26-C8662D7B1A24}">
      <dgm:prSet phldrT="[Text]"/>
      <dgm:spPr/>
      <dgm:t>
        <a:bodyPr/>
        <a:lstStyle/>
        <a:p>
          <a:r>
            <a:rPr lang="en-US" dirty="0"/>
            <a:t>Candidate Schema</a:t>
          </a:r>
        </a:p>
      </dgm:t>
    </dgm:pt>
    <dgm:pt modelId="{4BA7E539-29AF-46A3-BBD0-7B3408209E4A}" type="parTrans" cxnId="{3102F66B-1BF5-4773-816D-900DBE04ABFA}">
      <dgm:prSet/>
      <dgm:spPr/>
      <dgm:t>
        <a:bodyPr/>
        <a:lstStyle/>
        <a:p>
          <a:endParaRPr lang="en-US"/>
        </a:p>
      </dgm:t>
    </dgm:pt>
    <dgm:pt modelId="{0136839D-177F-4977-9EC6-B289D371442D}" type="sibTrans" cxnId="{3102F66B-1BF5-4773-816D-900DBE04ABFA}">
      <dgm:prSet/>
      <dgm:spPr/>
      <dgm:t>
        <a:bodyPr/>
        <a:lstStyle/>
        <a:p>
          <a:endParaRPr lang="en-US"/>
        </a:p>
      </dgm:t>
    </dgm:pt>
    <dgm:pt modelId="{46A231D2-2137-4493-8F88-CF7F97489B48}">
      <dgm:prSet phldrT="[Text]"/>
      <dgm:spPr/>
      <dgm:t>
        <a:bodyPr/>
        <a:lstStyle/>
        <a:p>
          <a:r>
            <a:rPr lang="en-US" dirty="0"/>
            <a:t>Tools update</a:t>
          </a:r>
        </a:p>
      </dgm:t>
    </dgm:pt>
    <dgm:pt modelId="{E30849E2-8CE8-4978-B10A-3A7038CC9B5B}" type="parTrans" cxnId="{6063B24C-F75C-4BBF-8E32-D8F3C657E64E}">
      <dgm:prSet/>
      <dgm:spPr/>
      <dgm:t>
        <a:bodyPr/>
        <a:lstStyle/>
        <a:p>
          <a:endParaRPr lang="en-US"/>
        </a:p>
      </dgm:t>
    </dgm:pt>
    <dgm:pt modelId="{7AC09765-900E-421E-9111-561182A03E0F}" type="sibTrans" cxnId="{6063B24C-F75C-4BBF-8E32-D8F3C657E64E}">
      <dgm:prSet/>
      <dgm:spPr/>
      <dgm:t>
        <a:bodyPr/>
        <a:lstStyle/>
        <a:p>
          <a:endParaRPr lang="en-US"/>
        </a:p>
      </dgm:t>
    </dgm:pt>
    <dgm:pt modelId="{F7ED31DB-952B-42BD-A079-07476B29930E}">
      <dgm:prSet phldrT="[Text]"/>
      <dgm:spPr/>
      <dgm:t>
        <a:bodyPr/>
        <a:lstStyle/>
        <a:p>
          <a:r>
            <a:rPr lang="en-US" dirty="0"/>
            <a:t>Candidate Technical Implementation</a:t>
          </a:r>
        </a:p>
      </dgm:t>
    </dgm:pt>
    <dgm:pt modelId="{4FC88B95-6A4F-401C-98C9-0CFA1B62BD56}" type="parTrans" cxnId="{48399908-B35A-4DA6-B83B-44218B135583}">
      <dgm:prSet/>
      <dgm:spPr/>
      <dgm:t>
        <a:bodyPr/>
        <a:lstStyle/>
        <a:p>
          <a:endParaRPr lang="en-US"/>
        </a:p>
      </dgm:t>
    </dgm:pt>
    <dgm:pt modelId="{978E93CF-9570-4B72-82B6-457C3C1DEDB7}" type="sibTrans" cxnId="{48399908-B35A-4DA6-B83B-44218B135583}">
      <dgm:prSet/>
      <dgm:spPr/>
      <dgm:t>
        <a:bodyPr/>
        <a:lstStyle/>
        <a:p>
          <a:endParaRPr lang="en-US"/>
        </a:p>
      </dgm:t>
    </dgm:pt>
    <dgm:pt modelId="{228AEF11-E319-432C-8A72-E05D13933FCC}">
      <dgm:prSet phldrT="[Text]"/>
      <dgm:spPr/>
      <dgm:t>
        <a:bodyPr/>
        <a:lstStyle/>
        <a:p>
          <a:r>
            <a:rPr lang="en-US" dirty="0"/>
            <a:t>Release Candidate</a:t>
          </a:r>
        </a:p>
      </dgm:t>
    </dgm:pt>
    <dgm:pt modelId="{39667FA8-2A55-47C4-8FBB-4CC6064A4FDB}" type="parTrans" cxnId="{ECFE92F5-92D2-4501-8618-CED4BB0D570D}">
      <dgm:prSet/>
      <dgm:spPr/>
      <dgm:t>
        <a:bodyPr/>
        <a:lstStyle/>
        <a:p>
          <a:endParaRPr lang="en-US"/>
        </a:p>
      </dgm:t>
    </dgm:pt>
    <dgm:pt modelId="{53C4E58A-27C1-4879-8ADD-64A6E0FF2153}" type="sibTrans" cxnId="{ECFE92F5-92D2-4501-8618-CED4BB0D570D}">
      <dgm:prSet/>
      <dgm:spPr/>
      <dgm:t>
        <a:bodyPr/>
        <a:lstStyle/>
        <a:p>
          <a:endParaRPr lang="en-US"/>
        </a:p>
      </dgm:t>
    </dgm:pt>
    <dgm:pt modelId="{50797252-E8DF-4092-B203-E86502D30E55}">
      <dgm:prSet phldrT="[Text]"/>
      <dgm:spPr/>
      <dgm:t>
        <a:bodyPr/>
        <a:lstStyle/>
        <a:p>
          <a:r>
            <a:rPr lang="en-US" dirty="0"/>
            <a:t>Go Live</a:t>
          </a:r>
        </a:p>
      </dgm:t>
    </dgm:pt>
    <dgm:pt modelId="{83AD0B1B-FBA2-456B-A0D4-D2FA801A0E6E}" type="parTrans" cxnId="{2E91F4BF-FF01-4268-9F0A-338981F6EDE9}">
      <dgm:prSet/>
      <dgm:spPr/>
      <dgm:t>
        <a:bodyPr/>
        <a:lstStyle/>
        <a:p>
          <a:endParaRPr lang="en-US"/>
        </a:p>
      </dgm:t>
    </dgm:pt>
    <dgm:pt modelId="{510E744A-0649-47F9-A30F-65AF4EA49B71}" type="sibTrans" cxnId="{2E91F4BF-FF01-4268-9F0A-338981F6EDE9}">
      <dgm:prSet/>
      <dgm:spPr/>
      <dgm:t>
        <a:bodyPr/>
        <a:lstStyle/>
        <a:p>
          <a:endParaRPr lang="en-US"/>
        </a:p>
      </dgm:t>
    </dgm:pt>
    <dgm:pt modelId="{AE13B885-E652-4FA2-AF48-FE05E663F8DB}" type="pres">
      <dgm:prSet presAssocID="{96F47F14-CB9E-4A34-B494-481250315E04}" presName="diagram" presStyleCnt="0">
        <dgm:presLayoutVars>
          <dgm:dir/>
          <dgm:resizeHandles val="exact"/>
        </dgm:presLayoutVars>
      </dgm:prSet>
      <dgm:spPr/>
    </dgm:pt>
    <dgm:pt modelId="{8B3F381C-747A-4159-B89F-0C3A44E99C32}" type="pres">
      <dgm:prSet presAssocID="{B0F6DCF8-2E87-4047-B1CE-B1B4274FFD65}" presName="node" presStyleLbl="node1" presStyleIdx="0" presStyleCnt="6">
        <dgm:presLayoutVars>
          <dgm:bulletEnabled val="1"/>
        </dgm:presLayoutVars>
      </dgm:prSet>
      <dgm:spPr/>
    </dgm:pt>
    <dgm:pt modelId="{7469164F-DB9D-4CB8-8F8C-3F37CB2F93D5}" type="pres">
      <dgm:prSet presAssocID="{F4F10DD6-A2E9-4B0A-B483-980CC88F6AF7}" presName="sibTrans" presStyleLbl="sibTrans2D1" presStyleIdx="0" presStyleCnt="5"/>
      <dgm:spPr/>
    </dgm:pt>
    <dgm:pt modelId="{9BCC3BD8-F218-416B-BE0D-C233E8C8F3D0}" type="pres">
      <dgm:prSet presAssocID="{F4F10DD6-A2E9-4B0A-B483-980CC88F6AF7}" presName="connectorText" presStyleLbl="sibTrans2D1" presStyleIdx="0" presStyleCnt="5"/>
      <dgm:spPr/>
    </dgm:pt>
    <dgm:pt modelId="{42AC17F6-B32C-4645-9B54-B2094FB5CC65}" type="pres">
      <dgm:prSet presAssocID="{F7ED31DB-952B-42BD-A079-07476B29930E}" presName="node" presStyleLbl="node1" presStyleIdx="1" presStyleCnt="6">
        <dgm:presLayoutVars>
          <dgm:bulletEnabled val="1"/>
        </dgm:presLayoutVars>
      </dgm:prSet>
      <dgm:spPr/>
    </dgm:pt>
    <dgm:pt modelId="{7E5B9B81-8478-4E78-B90E-C6A9D7A270F5}" type="pres">
      <dgm:prSet presAssocID="{978E93CF-9570-4B72-82B6-457C3C1DEDB7}" presName="sibTrans" presStyleLbl="sibTrans2D1" presStyleIdx="1" presStyleCnt="5"/>
      <dgm:spPr/>
    </dgm:pt>
    <dgm:pt modelId="{C2E838B2-79B8-4C02-ACB6-01BCB4481C20}" type="pres">
      <dgm:prSet presAssocID="{978E93CF-9570-4B72-82B6-457C3C1DEDB7}" presName="connectorText" presStyleLbl="sibTrans2D1" presStyleIdx="1" presStyleCnt="5"/>
      <dgm:spPr/>
    </dgm:pt>
    <dgm:pt modelId="{457D4C68-AB73-4DEE-939D-EDCABF921569}" type="pres">
      <dgm:prSet presAssocID="{D726BDD7-168D-4AC3-9A26-C8662D7B1A24}" presName="node" presStyleLbl="node1" presStyleIdx="2" presStyleCnt="6">
        <dgm:presLayoutVars>
          <dgm:bulletEnabled val="1"/>
        </dgm:presLayoutVars>
      </dgm:prSet>
      <dgm:spPr/>
    </dgm:pt>
    <dgm:pt modelId="{3655EC08-BC6C-4D93-9520-B59143B34CF2}" type="pres">
      <dgm:prSet presAssocID="{0136839D-177F-4977-9EC6-B289D371442D}" presName="sibTrans" presStyleLbl="sibTrans2D1" presStyleIdx="2" presStyleCnt="5"/>
      <dgm:spPr/>
    </dgm:pt>
    <dgm:pt modelId="{21DB8994-CF98-441D-93DF-45ACB1826163}" type="pres">
      <dgm:prSet presAssocID="{0136839D-177F-4977-9EC6-B289D371442D}" presName="connectorText" presStyleLbl="sibTrans2D1" presStyleIdx="2" presStyleCnt="5"/>
      <dgm:spPr/>
    </dgm:pt>
    <dgm:pt modelId="{8A1D5B33-AFD3-419D-9AE8-B85D47C63F29}" type="pres">
      <dgm:prSet presAssocID="{46A231D2-2137-4493-8F88-CF7F97489B48}" presName="node" presStyleLbl="node1" presStyleIdx="3" presStyleCnt="6">
        <dgm:presLayoutVars>
          <dgm:bulletEnabled val="1"/>
        </dgm:presLayoutVars>
      </dgm:prSet>
      <dgm:spPr/>
    </dgm:pt>
    <dgm:pt modelId="{9F71FE47-4B69-46D6-B5EF-F42644E5886A}" type="pres">
      <dgm:prSet presAssocID="{7AC09765-900E-421E-9111-561182A03E0F}" presName="sibTrans" presStyleLbl="sibTrans2D1" presStyleIdx="3" presStyleCnt="5"/>
      <dgm:spPr/>
    </dgm:pt>
    <dgm:pt modelId="{0C9B4331-BD55-4E71-ADCE-F0382B794F38}" type="pres">
      <dgm:prSet presAssocID="{7AC09765-900E-421E-9111-561182A03E0F}" presName="connectorText" presStyleLbl="sibTrans2D1" presStyleIdx="3" presStyleCnt="5"/>
      <dgm:spPr/>
    </dgm:pt>
    <dgm:pt modelId="{E96ACC48-EE9E-45C1-B3F9-C4B7B61F2543}" type="pres">
      <dgm:prSet presAssocID="{228AEF11-E319-432C-8A72-E05D13933FCC}" presName="node" presStyleLbl="node1" presStyleIdx="4" presStyleCnt="6">
        <dgm:presLayoutVars>
          <dgm:bulletEnabled val="1"/>
        </dgm:presLayoutVars>
      </dgm:prSet>
      <dgm:spPr/>
    </dgm:pt>
    <dgm:pt modelId="{36922AD3-EDBE-438E-B668-1A54EE738293}" type="pres">
      <dgm:prSet presAssocID="{53C4E58A-27C1-4879-8ADD-64A6E0FF2153}" presName="sibTrans" presStyleLbl="sibTrans2D1" presStyleIdx="4" presStyleCnt="5"/>
      <dgm:spPr/>
    </dgm:pt>
    <dgm:pt modelId="{C7CC8595-CCD9-440F-B403-AB6CBA0CD863}" type="pres">
      <dgm:prSet presAssocID="{53C4E58A-27C1-4879-8ADD-64A6E0FF2153}" presName="connectorText" presStyleLbl="sibTrans2D1" presStyleIdx="4" presStyleCnt="5"/>
      <dgm:spPr/>
    </dgm:pt>
    <dgm:pt modelId="{F97D00A4-E5A1-4864-AAF0-DC26650772B0}" type="pres">
      <dgm:prSet presAssocID="{50797252-E8DF-4092-B203-E86502D30E55}" presName="node" presStyleLbl="node1" presStyleIdx="5" presStyleCnt="6">
        <dgm:presLayoutVars>
          <dgm:bulletEnabled val="1"/>
        </dgm:presLayoutVars>
      </dgm:prSet>
      <dgm:spPr/>
    </dgm:pt>
  </dgm:ptLst>
  <dgm:cxnLst>
    <dgm:cxn modelId="{5B23F001-7962-465A-ADBC-9BC3D437B548}" type="presOf" srcId="{B0F6DCF8-2E87-4047-B1CE-B1B4274FFD65}" destId="{8B3F381C-747A-4159-B89F-0C3A44E99C32}" srcOrd="0" destOrd="0" presId="urn:microsoft.com/office/officeart/2005/8/layout/process5"/>
    <dgm:cxn modelId="{48399908-B35A-4DA6-B83B-44218B135583}" srcId="{96F47F14-CB9E-4A34-B494-481250315E04}" destId="{F7ED31DB-952B-42BD-A079-07476B29930E}" srcOrd="1" destOrd="0" parTransId="{4FC88B95-6A4F-401C-98C9-0CFA1B62BD56}" sibTransId="{978E93CF-9570-4B72-82B6-457C3C1DEDB7}"/>
    <dgm:cxn modelId="{3EB1EE1F-F874-4FE6-970B-4A2DBE9F8BBE}" type="presOf" srcId="{978E93CF-9570-4B72-82B6-457C3C1DEDB7}" destId="{C2E838B2-79B8-4C02-ACB6-01BCB4481C20}" srcOrd="1" destOrd="0" presId="urn:microsoft.com/office/officeart/2005/8/layout/process5"/>
    <dgm:cxn modelId="{C4475623-9D85-474A-B851-2150C5319AD9}" type="presOf" srcId="{46A231D2-2137-4493-8F88-CF7F97489B48}" destId="{8A1D5B33-AFD3-419D-9AE8-B85D47C63F29}" srcOrd="0" destOrd="0" presId="urn:microsoft.com/office/officeart/2005/8/layout/process5"/>
    <dgm:cxn modelId="{436D9124-54F7-4098-8361-5F3F58728B92}" type="presOf" srcId="{53C4E58A-27C1-4879-8ADD-64A6E0FF2153}" destId="{36922AD3-EDBE-438E-B668-1A54EE738293}" srcOrd="0" destOrd="0" presId="urn:microsoft.com/office/officeart/2005/8/layout/process5"/>
    <dgm:cxn modelId="{F6E59035-685D-41FD-B4BA-F264787320B3}" type="presOf" srcId="{7AC09765-900E-421E-9111-561182A03E0F}" destId="{0C9B4331-BD55-4E71-ADCE-F0382B794F38}" srcOrd="1" destOrd="0" presId="urn:microsoft.com/office/officeart/2005/8/layout/process5"/>
    <dgm:cxn modelId="{0FD84039-DBFE-4E0E-BCCA-83A03AAADCF1}" type="presOf" srcId="{F7ED31DB-952B-42BD-A079-07476B29930E}" destId="{42AC17F6-B32C-4645-9B54-B2094FB5CC65}" srcOrd="0" destOrd="0" presId="urn:microsoft.com/office/officeart/2005/8/layout/process5"/>
    <dgm:cxn modelId="{D0436D3F-BE79-4921-977C-31BC5224264E}" type="presOf" srcId="{D726BDD7-168D-4AC3-9A26-C8662D7B1A24}" destId="{457D4C68-AB73-4DEE-939D-EDCABF921569}" srcOrd="0" destOrd="0" presId="urn:microsoft.com/office/officeart/2005/8/layout/process5"/>
    <dgm:cxn modelId="{4DD3FF5C-EE4B-439C-94B9-32648D66572B}" type="presOf" srcId="{96F47F14-CB9E-4A34-B494-481250315E04}" destId="{AE13B885-E652-4FA2-AF48-FE05E663F8DB}" srcOrd="0" destOrd="0" presId="urn:microsoft.com/office/officeart/2005/8/layout/process5"/>
    <dgm:cxn modelId="{54385E67-9DEA-4680-84A5-0CBDD259E74E}" type="presOf" srcId="{F4F10DD6-A2E9-4B0A-B483-980CC88F6AF7}" destId="{9BCC3BD8-F218-416B-BE0D-C233E8C8F3D0}" srcOrd="1" destOrd="0" presId="urn:microsoft.com/office/officeart/2005/8/layout/process5"/>
    <dgm:cxn modelId="{3102F66B-1BF5-4773-816D-900DBE04ABFA}" srcId="{96F47F14-CB9E-4A34-B494-481250315E04}" destId="{D726BDD7-168D-4AC3-9A26-C8662D7B1A24}" srcOrd="2" destOrd="0" parTransId="{4BA7E539-29AF-46A3-BBD0-7B3408209E4A}" sibTransId="{0136839D-177F-4977-9EC6-B289D371442D}"/>
    <dgm:cxn modelId="{6063B24C-F75C-4BBF-8E32-D8F3C657E64E}" srcId="{96F47F14-CB9E-4A34-B494-481250315E04}" destId="{46A231D2-2137-4493-8F88-CF7F97489B48}" srcOrd="3" destOrd="0" parTransId="{E30849E2-8CE8-4978-B10A-3A7038CC9B5B}" sibTransId="{7AC09765-900E-421E-9111-561182A03E0F}"/>
    <dgm:cxn modelId="{80DB804F-7E17-4005-B669-99A85DBC4ED5}" type="presOf" srcId="{F4F10DD6-A2E9-4B0A-B483-980CC88F6AF7}" destId="{7469164F-DB9D-4CB8-8F8C-3F37CB2F93D5}" srcOrd="0" destOrd="0" presId="urn:microsoft.com/office/officeart/2005/8/layout/process5"/>
    <dgm:cxn modelId="{3E2FD171-E51A-46C6-8419-5B537499F5A3}" type="presOf" srcId="{228AEF11-E319-432C-8A72-E05D13933FCC}" destId="{E96ACC48-EE9E-45C1-B3F9-C4B7B61F2543}" srcOrd="0" destOrd="0" presId="urn:microsoft.com/office/officeart/2005/8/layout/process5"/>
    <dgm:cxn modelId="{5B974F85-2054-4113-BB6D-1E24E8CEE11E}" type="presOf" srcId="{0136839D-177F-4977-9EC6-B289D371442D}" destId="{21DB8994-CF98-441D-93DF-45ACB1826163}" srcOrd="1" destOrd="0" presId="urn:microsoft.com/office/officeart/2005/8/layout/process5"/>
    <dgm:cxn modelId="{EF60B592-C89B-483D-9F76-4EC4F20449B1}" type="presOf" srcId="{978E93CF-9570-4B72-82B6-457C3C1DEDB7}" destId="{7E5B9B81-8478-4E78-B90E-C6A9D7A270F5}" srcOrd="0" destOrd="0" presId="urn:microsoft.com/office/officeart/2005/8/layout/process5"/>
    <dgm:cxn modelId="{2E91F4BF-FF01-4268-9F0A-338981F6EDE9}" srcId="{96F47F14-CB9E-4A34-B494-481250315E04}" destId="{50797252-E8DF-4092-B203-E86502D30E55}" srcOrd="5" destOrd="0" parTransId="{83AD0B1B-FBA2-456B-A0D4-D2FA801A0E6E}" sibTransId="{510E744A-0649-47F9-A30F-65AF4EA49B71}"/>
    <dgm:cxn modelId="{EDA231C8-EBC8-4FD6-9D1E-BBC524C32F4C}" type="presOf" srcId="{7AC09765-900E-421E-9111-561182A03E0F}" destId="{9F71FE47-4B69-46D6-B5EF-F42644E5886A}" srcOrd="0" destOrd="0" presId="urn:microsoft.com/office/officeart/2005/8/layout/process5"/>
    <dgm:cxn modelId="{EB867ACB-DB6E-46EA-BB07-18E6E6D5DE52}" type="presOf" srcId="{53C4E58A-27C1-4879-8ADD-64A6E0FF2153}" destId="{C7CC8595-CCD9-440F-B403-AB6CBA0CD863}" srcOrd="1" destOrd="0" presId="urn:microsoft.com/office/officeart/2005/8/layout/process5"/>
    <dgm:cxn modelId="{C791CDD6-C41F-42F0-9811-7D1EACC16E98}" srcId="{96F47F14-CB9E-4A34-B494-481250315E04}" destId="{B0F6DCF8-2E87-4047-B1CE-B1B4274FFD65}" srcOrd="0" destOrd="0" parTransId="{E90E0526-DE9F-4BDA-8DCE-987520D3B95B}" sibTransId="{F4F10DD6-A2E9-4B0A-B483-980CC88F6AF7}"/>
    <dgm:cxn modelId="{8DE623D9-A391-4F7A-B661-2E2F857E8DE3}" type="presOf" srcId="{0136839D-177F-4977-9EC6-B289D371442D}" destId="{3655EC08-BC6C-4D93-9520-B59143B34CF2}" srcOrd="0" destOrd="0" presId="urn:microsoft.com/office/officeart/2005/8/layout/process5"/>
    <dgm:cxn modelId="{ED0AA0E2-7A7B-4B4A-8C70-E5346A714F34}" type="presOf" srcId="{50797252-E8DF-4092-B203-E86502D30E55}" destId="{F97D00A4-E5A1-4864-AAF0-DC26650772B0}" srcOrd="0" destOrd="0" presId="urn:microsoft.com/office/officeart/2005/8/layout/process5"/>
    <dgm:cxn modelId="{ECFE92F5-92D2-4501-8618-CED4BB0D570D}" srcId="{96F47F14-CB9E-4A34-B494-481250315E04}" destId="{228AEF11-E319-432C-8A72-E05D13933FCC}" srcOrd="4" destOrd="0" parTransId="{39667FA8-2A55-47C4-8FBB-4CC6064A4FDB}" sibTransId="{53C4E58A-27C1-4879-8ADD-64A6E0FF2153}"/>
    <dgm:cxn modelId="{515426E2-AC30-4716-8D0C-8FC8EE8D4514}" type="presParOf" srcId="{AE13B885-E652-4FA2-AF48-FE05E663F8DB}" destId="{8B3F381C-747A-4159-B89F-0C3A44E99C32}" srcOrd="0" destOrd="0" presId="urn:microsoft.com/office/officeart/2005/8/layout/process5"/>
    <dgm:cxn modelId="{9F08015D-844C-4101-9040-2BA7E56F06CB}" type="presParOf" srcId="{AE13B885-E652-4FA2-AF48-FE05E663F8DB}" destId="{7469164F-DB9D-4CB8-8F8C-3F37CB2F93D5}" srcOrd="1" destOrd="0" presId="urn:microsoft.com/office/officeart/2005/8/layout/process5"/>
    <dgm:cxn modelId="{77617EC3-AE56-4129-B1A2-748571F064DB}" type="presParOf" srcId="{7469164F-DB9D-4CB8-8F8C-3F37CB2F93D5}" destId="{9BCC3BD8-F218-416B-BE0D-C233E8C8F3D0}" srcOrd="0" destOrd="0" presId="urn:microsoft.com/office/officeart/2005/8/layout/process5"/>
    <dgm:cxn modelId="{F9CFDE5C-834D-4075-8C20-613E69FAE39A}" type="presParOf" srcId="{AE13B885-E652-4FA2-AF48-FE05E663F8DB}" destId="{42AC17F6-B32C-4645-9B54-B2094FB5CC65}" srcOrd="2" destOrd="0" presId="urn:microsoft.com/office/officeart/2005/8/layout/process5"/>
    <dgm:cxn modelId="{D422AF80-A093-4232-859A-D7DD20FAA7DA}" type="presParOf" srcId="{AE13B885-E652-4FA2-AF48-FE05E663F8DB}" destId="{7E5B9B81-8478-4E78-B90E-C6A9D7A270F5}" srcOrd="3" destOrd="0" presId="urn:microsoft.com/office/officeart/2005/8/layout/process5"/>
    <dgm:cxn modelId="{119F5546-5F67-4B7B-9115-8656B5032BD0}" type="presParOf" srcId="{7E5B9B81-8478-4E78-B90E-C6A9D7A270F5}" destId="{C2E838B2-79B8-4C02-ACB6-01BCB4481C20}" srcOrd="0" destOrd="0" presId="urn:microsoft.com/office/officeart/2005/8/layout/process5"/>
    <dgm:cxn modelId="{8A2ACD9B-A036-41EC-99A4-7A167FB73223}" type="presParOf" srcId="{AE13B885-E652-4FA2-AF48-FE05E663F8DB}" destId="{457D4C68-AB73-4DEE-939D-EDCABF921569}" srcOrd="4" destOrd="0" presId="urn:microsoft.com/office/officeart/2005/8/layout/process5"/>
    <dgm:cxn modelId="{B747CD28-FAC9-460C-AFF5-2E28CB53DD43}" type="presParOf" srcId="{AE13B885-E652-4FA2-AF48-FE05E663F8DB}" destId="{3655EC08-BC6C-4D93-9520-B59143B34CF2}" srcOrd="5" destOrd="0" presId="urn:microsoft.com/office/officeart/2005/8/layout/process5"/>
    <dgm:cxn modelId="{0587D7D9-CD1D-4BD6-9CCB-C3AF6CB6EF0A}" type="presParOf" srcId="{3655EC08-BC6C-4D93-9520-B59143B34CF2}" destId="{21DB8994-CF98-441D-93DF-45ACB1826163}" srcOrd="0" destOrd="0" presId="urn:microsoft.com/office/officeart/2005/8/layout/process5"/>
    <dgm:cxn modelId="{858828CC-7CC1-4D23-9227-87994D31972D}" type="presParOf" srcId="{AE13B885-E652-4FA2-AF48-FE05E663F8DB}" destId="{8A1D5B33-AFD3-419D-9AE8-B85D47C63F29}" srcOrd="6" destOrd="0" presId="urn:microsoft.com/office/officeart/2005/8/layout/process5"/>
    <dgm:cxn modelId="{F01CEE27-710E-4E27-B3E7-0535F61B9F3E}" type="presParOf" srcId="{AE13B885-E652-4FA2-AF48-FE05E663F8DB}" destId="{9F71FE47-4B69-46D6-B5EF-F42644E5886A}" srcOrd="7" destOrd="0" presId="urn:microsoft.com/office/officeart/2005/8/layout/process5"/>
    <dgm:cxn modelId="{7F5D83C7-2EC5-4AFD-BB5B-2A9D1EF14606}" type="presParOf" srcId="{9F71FE47-4B69-46D6-B5EF-F42644E5886A}" destId="{0C9B4331-BD55-4E71-ADCE-F0382B794F38}" srcOrd="0" destOrd="0" presId="urn:microsoft.com/office/officeart/2005/8/layout/process5"/>
    <dgm:cxn modelId="{61A72C5C-91FE-4566-9C54-167EF24560C4}" type="presParOf" srcId="{AE13B885-E652-4FA2-AF48-FE05E663F8DB}" destId="{E96ACC48-EE9E-45C1-B3F9-C4B7B61F2543}" srcOrd="8" destOrd="0" presId="urn:microsoft.com/office/officeart/2005/8/layout/process5"/>
    <dgm:cxn modelId="{B37185A5-5986-4855-9A4D-FD665DD30A2C}" type="presParOf" srcId="{AE13B885-E652-4FA2-AF48-FE05E663F8DB}" destId="{36922AD3-EDBE-438E-B668-1A54EE738293}" srcOrd="9" destOrd="0" presId="urn:microsoft.com/office/officeart/2005/8/layout/process5"/>
    <dgm:cxn modelId="{62BA15AA-8797-4677-94EF-C0D3861B1720}" type="presParOf" srcId="{36922AD3-EDBE-438E-B668-1A54EE738293}" destId="{C7CC8595-CCD9-440F-B403-AB6CBA0CD863}" srcOrd="0" destOrd="0" presId="urn:microsoft.com/office/officeart/2005/8/layout/process5"/>
    <dgm:cxn modelId="{5FD7CB80-8542-4010-8FEA-2E7E126E2ECF}" type="presParOf" srcId="{AE13B885-E652-4FA2-AF48-FE05E663F8DB}" destId="{F97D00A4-E5A1-4864-AAF0-DC26650772B0}" srcOrd="10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00DBB2-A9BC-43EB-B2CC-BB1A02997084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6D784CC-E241-4793-BA97-8FA54E43189F}">
      <dgm:prSet phldrT="[Text]"/>
      <dgm:spPr/>
      <dgm:t>
        <a:bodyPr/>
        <a:lstStyle/>
        <a:p>
          <a:r>
            <a:rPr lang="en-US" dirty="0"/>
            <a:t>Humanitarian</a:t>
          </a:r>
        </a:p>
      </dgm:t>
    </dgm:pt>
    <dgm:pt modelId="{88FFF549-F37F-40F2-AE11-5C164161B275}" type="parTrans" cxnId="{24116AF3-1E3B-4E10-9F27-689BFED46374}">
      <dgm:prSet/>
      <dgm:spPr/>
      <dgm:t>
        <a:bodyPr/>
        <a:lstStyle/>
        <a:p>
          <a:endParaRPr lang="en-US"/>
        </a:p>
      </dgm:t>
    </dgm:pt>
    <dgm:pt modelId="{B8966E01-4388-4FE7-8F46-1F8A867A82F3}" type="sibTrans" cxnId="{24116AF3-1E3B-4E10-9F27-689BFED46374}">
      <dgm:prSet/>
      <dgm:spPr/>
      <dgm:t>
        <a:bodyPr/>
        <a:lstStyle/>
        <a:p>
          <a:endParaRPr lang="en-US"/>
        </a:p>
      </dgm:t>
    </dgm:pt>
    <dgm:pt modelId="{040CA3BA-097E-431F-B981-04A66B5BF95F}">
      <dgm:prSet phldrT="[Text]"/>
      <dgm:spPr/>
      <dgm:t>
        <a:bodyPr/>
        <a:lstStyle/>
        <a:p>
          <a:r>
            <a:rPr lang="en-US" dirty="0"/>
            <a:t>Results</a:t>
          </a:r>
        </a:p>
      </dgm:t>
    </dgm:pt>
    <dgm:pt modelId="{CFA65B3F-57A5-4A61-A3F7-0971DCDF0B14}" type="parTrans" cxnId="{31AB0F2B-2471-4DCB-89C8-AB44B31FF134}">
      <dgm:prSet/>
      <dgm:spPr/>
      <dgm:t>
        <a:bodyPr/>
        <a:lstStyle/>
        <a:p>
          <a:endParaRPr lang="en-US"/>
        </a:p>
      </dgm:t>
    </dgm:pt>
    <dgm:pt modelId="{71BFEBB0-9706-4B4D-8C91-03D46E2CB943}" type="sibTrans" cxnId="{31AB0F2B-2471-4DCB-89C8-AB44B31FF134}">
      <dgm:prSet/>
      <dgm:spPr/>
      <dgm:t>
        <a:bodyPr/>
        <a:lstStyle/>
        <a:p>
          <a:endParaRPr lang="en-US"/>
        </a:p>
      </dgm:t>
    </dgm:pt>
    <dgm:pt modelId="{C277BCE4-D599-434F-9B8B-FB1F5B9CC24A}">
      <dgm:prSet phldrT="[Text]"/>
      <dgm:spPr/>
      <dgm:t>
        <a:bodyPr/>
        <a:lstStyle/>
        <a:p>
          <a:r>
            <a:rPr lang="en-US" dirty="0"/>
            <a:t>Codelists</a:t>
          </a:r>
        </a:p>
      </dgm:t>
    </dgm:pt>
    <dgm:pt modelId="{E5021C28-8C96-4A25-AC12-EBDECD813F97}" type="parTrans" cxnId="{BBD3654B-0BDF-40EA-BB40-2E85DCF7352B}">
      <dgm:prSet/>
      <dgm:spPr/>
      <dgm:t>
        <a:bodyPr/>
        <a:lstStyle/>
        <a:p>
          <a:endParaRPr lang="en-US"/>
        </a:p>
      </dgm:t>
    </dgm:pt>
    <dgm:pt modelId="{4B31C1D8-1490-4471-B4A8-F2317B8F2950}" type="sibTrans" cxnId="{BBD3654B-0BDF-40EA-BB40-2E85DCF7352B}">
      <dgm:prSet/>
      <dgm:spPr/>
      <dgm:t>
        <a:bodyPr/>
        <a:lstStyle/>
        <a:p>
          <a:endParaRPr lang="en-US"/>
        </a:p>
      </dgm:t>
    </dgm:pt>
    <dgm:pt modelId="{B677E7B2-B2F7-49DE-9D13-1445F56DFF05}">
      <dgm:prSet phldrT="[Text]"/>
      <dgm:spPr/>
      <dgm:t>
        <a:bodyPr/>
        <a:lstStyle/>
        <a:p>
          <a:r>
            <a:rPr lang="en-US" dirty="0"/>
            <a:t>Miscellaneous</a:t>
          </a:r>
        </a:p>
      </dgm:t>
    </dgm:pt>
    <dgm:pt modelId="{6FA81E14-084A-48EB-B55B-B85EBA702EA4}" type="parTrans" cxnId="{FBBFCE42-F91F-41A9-8D54-09238D98BB54}">
      <dgm:prSet/>
      <dgm:spPr/>
      <dgm:t>
        <a:bodyPr/>
        <a:lstStyle/>
        <a:p>
          <a:endParaRPr lang="en-US"/>
        </a:p>
      </dgm:t>
    </dgm:pt>
    <dgm:pt modelId="{B9169AFC-0D92-466C-A298-7B8810BFF927}" type="sibTrans" cxnId="{FBBFCE42-F91F-41A9-8D54-09238D98BB54}">
      <dgm:prSet/>
      <dgm:spPr/>
      <dgm:t>
        <a:bodyPr/>
        <a:lstStyle/>
        <a:p>
          <a:endParaRPr lang="en-US"/>
        </a:p>
      </dgm:t>
    </dgm:pt>
    <dgm:pt modelId="{C778DABA-4761-48A0-B033-700E070D193F}" type="pres">
      <dgm:prSet presAssocID="{9000DBB2-A9BC-43EB-B2CC-BB1A02997084}" presName="diagram" presStyleCnt="0">
        <dgm:presLayoutVars>
          <dgm:dir/>
          <dgm:resizeHandles val="exact"/>
        </dgm:presLayoutVars>
      </dgm:prSet>
      <dgm:spPr/>
    </dgm:pt>
    <dgm:pt modelId="{4C214713-4642-4A81-AD80-9E2C29D4301B}" type="pres">
      <dgm:prSet presAssocID="{36D784CC-E241-4793-BA97-8FA54E43189F}" presName="node" presStyleLbl="node1" presStyleIdx="0" presStyleCnt="4">
        <dgm:presLayoutVars>
          <dgm:bulletEnabled val="1"/>
        </dgm:presLayoutVars>
      </dgm:prSet>
      <dgm:spPr/>
    </dgm:pt>
    <dgm:pt modelId="{4D3F0CFA-EB91-4E17-8B7C-9D56D799D7C7}" type="pres">
      <dgm:prSet presAssocID="{B8966E01-4388-4FE7-8F46-1F8A867A82F3}" presName="sibTrans" presStyleCnt="0"/>
      <dgm:spPr/>
    </dgm:pt>
    <dgm:pt modelId="{1871281F-EE1A-4D9D-88EF-F2578152F6FB}" type="pres">
      <dgm:prSet presAssocID="{040CA3BA-097E-431F-B981-04A66B5BF95F}" presName="node" presStyleLbl="node1" presStyleIdx="1" presStyleCnt="4">
        <dgm:presLayoutVars>
          <dgm:bulletEnabled val="1"/>
        </dgm:presLayoutVars>
      </dgm:prSet>
      <dgm:spPr/>
    </dgm:pt>
    <dgm:pt modelId="{5B40E7C3-D2A6-42F2-ABE5-B1B2DAB7BC8C}" type="pres">
      <dgm:prSet presAssocID="{71BFEBB0-9706-4B4D-8C91-03D46E2CB943}" presName="sibTrans" presStyleCnt="0"/>
      <dgm:spPr/>
    </dgm:pt>
    <dgm:pt modelId="{56548891-CB26-45C0-8E6F-C7659DC659AF}" type="pres">
      <dgm:prSet presAssocID="{C277BCE4-D599-434F-9B8B-FB1F5B9CC24A}" presName="node" presStyleLbl="node1" presStyleIdx="2" presStyleCnt="4">
        <dgm:presLayoutVars>
          <dgm:bulletEnabled val="1"/>
        </dgm:presLayoutVars>
      </dgm:prSet>
      <dgm:spPr/>
    </dgm:pt>
    <dgm:pt modelId="{73074BE5-B53C-4F57-B46A-927C5661BC9E}" type="pres">
      <dgm:prSet presAssocID="{4B31C1D8-1490-4471-B4A8-F2317B8F2950}" presName="sibTrans" presStyleCnt="0"/>
      <dgm:spPr/>
    </dgm:pt>
    <dgm:pt modelId="{48D27FFD-9E5E-4D97-8D21-9CE1F3B09550}" type="pres">
      <dgm:prSet presAssocID="{B677E7B2-B2F7-49DE-9D13-1445F56DFF05}" presName="node" presStyleLbl="node1" presStyleIdx="3" presStyleCnt="4">
        <dgm:presLayoutVars>
          <dgm:bulletEnabled val="1"/>
        </dgm:presLayoutVars>
      </dgm:prSet>
      <dgm:spPr/>
    </dgm:pt>
  </dgm:ptLst>
  <dgm:cxnLst>
    <dgm:cxn modelId="{BF77C303-92C3-45AA-9202-3C8803A7241A}" type="presOf" srcId="{9000DBB2-A9BC-43EB-B2CC-BB1A02997084}" destId="{C778DABA-4761-48A0-B033-700E070D193F}" srcOrd="0" destOrd="0" presId="urn:microsoft.com/office/officeart/2005/8/layout/default"/>
    <dgm:cxn modelId="{31AB0F2B-2471-4DCB-89C8-AB44B31FF134}" srcId="{9000DBB2-A9BC-43EB-B2CC-BB1A02997084}" destId="{040CA3BA-097E-431F-B981-04A66B5BF95F}" srcOrd="1" destOrd="0" parTransId="{CFA65B3F-57A5-4A61-A3F7-0971DCDF0B14}" sibTransId="{71BFEBB0-9706-4B4D-8C91-03D46E2CB943}"/>
    <dgm:cxn modelId="{FBBFCE42-F91F-41A9-8D54-09238D98BB54}" srcId="{9000DBB2-A9BC-43EB-B2CC-BB1A02997084}" destId="{B677E7B2-B2F7-49DE-9D13-1445F56DFF05}" srcOrd="3" destOrd="0" parTransId="{6FA81E14-084A-48EB-B55B-B85EBA702EA4}" sibTransId="{B9169AFC-0D92-466C-A298-7B8810BFF927}"/>
    <dgm:cxn modelId="{BBD3654B-0BDF-40EA-BB40-2E85DCF7352B}" srcId="{9000DBB2-A9BC-43EB-B2CC-BB1A02997084}" destId="{C277BCE4-D599-434F-9B8B-FB1F5B9CC24A}" srcOrd="2" destOrd="0" parTransId="{E5021C28-8C96-4A25-AC12-EBDECD813F97}" sibTransId="{4B31C1D8-1490-4471-B4A8-F2317B8F2950}"/>
    <dgm:cxn modelId="{EBD3E5D4-F2E9-443E-8610-5760256F7AD7}" type="presOf" srcId="{36D784CC-E241-4793-BA97-8FA54E43189F}" destId="{4C214713-4642-4A81-AD80-9E2C29D4301B}" srcOrd="0" destOrd="0" presId="urn:microsoft.com/office/officeart/2005/8/layout/default"/>
    <dgm:cxn modelId="{88D017DB-DF62-44E0-981B-276C32BCB3AB}" type="presOf" srcId="{B677E7B2-B2F7-49DE-9D13-1445F56DFF05}" destId="{48D27FFD-9E5E-4D97-8D21-9CE1F3B09550}" srcOrd="0" destOrd="0" presId="urn:microsoft.com/office/officeart/2005/8/layout/default"/>
    <dgm:cxn modelId="{24116AF3-1E3B-4E10-9F27-689BFED46374}" srcId="{9000DBB2-A9BC-43EB-B2CC-BB1A02997084}" destId="{36D784CC-E241-4793-BA97-8FA54E43189F}" srcOrd="0" destOrd="0" parTransId="{88FFF549-F37F-40F2-AE11-5C164161B275}" sibTransId="{B8966E01-4388-4FE7-8F46-1F8A867A82F3}"/>
    <dgm:cxn modelId="{8760CAF7-4942-404A-891C-D6E6065C7C5F}" type="presOf" srcId="{040CA3BA-097E-431F-B981-04A66B5BF95F}" destId="{1871281F-EE1A-4D9D-88EF-F2578152F6FB}" srcOrd="0" destOrd="0" presId="urn:microsoft.com/office/officeart/2005/8/layout/default"/>
    <dgm:cxn modelId="{AE88F0FE-C938-42DF-8B09-6FE69BD0DDD3}" type="presOf" srcId="{C277BCE4-D599-434F-9B8B-FB1F5B9CC24A}" destId="{56548891-CB26-45C0-8E6F-C7659DC659AF}" srcOrd="0" destOrd="0" presId="urn:microsoft.com/office/officeart/2005/8/layout/default"/>
    <dgm:cxn modelId="{26AD27DA-702A-46F1-ACC8-BB992B32AB88}" type="presParOf" srcId="{C778DABA-4761-48A0-B033-700E070D193F}" destId="{4C214713-4642-4A81-AD80-9E2C29D4301B}" srcOrd="0" destOrd="0" presId="urn:microsoft.com/office/officeart/2005/8/layout/default"/>
    <dgm:cxn modelId="{AD13699D-4697-4CC2-86E7-B5234D9EBE7F}" type="presParOf" srcId="{C778DABA-4761-48A0-B033-700E070D193F}" destId="{4D3F0CFA-EB91-4E17-8B7C-9D56D799D7C7}" srcOrd="1" destOrd="0" presId="urn:microsoft.com/office/officeart/2005/8/layout/default"/>
    <dgm:cxn modelId="{B43BF414-FF42-41D4-8AE1-510347F8D730}" type="presParOf" srcId="{C778DABA-4761-48A0-B033-700E070D193F}" destId="{1871281F-EE1A-4D9D-88EF-F2578152F6FB}" srcOrd="2" destOrd="0" presId="urn:microsoft.com/office/officeart/2005/8/layout/default"/>
    <dgm:cxn modelId="{B9EC6766-76D1-4F92-967A-D02A9414D1C6}" type="presParOf" srcId="{C778DABA-4761-48A0-B033-700E070D193F}" destId="{5B40E7C3-D2A6-42F2-ABE5-B1B2DAB7BC8C}" srcOrd="3" destOrd="0" presId="urn:microsoft.com/office/officeart/2005/8/layout/default"/>
    <dgm:cxn modelId="{956DA3F5-E873-4F57-A648-37DCC28CC4C2}" type="presParOf" srcId="{C778DABA-4761-48A0-B033-700E070D193F}" destId="{56548891-CB26-45C0-8E6F-C7659DC659AF}" srcOrd="4" destOrd="0" presId="urn:microsoft.com/office/officeart/2005/8/layout/default"/>
    <dgm:cxn modelId="{CD2DFCFB-1BC4-4398-B666-725C4A814C3C}" type="presParOf" srcId="{C778DABA-4761-48A0-B033-700E070D193F}" destId="{73074BE5-B53C-4F57-B46A-927C5661BC9E}" srcOrd="5" destOrd="0" presId="urn:microsoft.com/office/officeart/2005/8/layout/default"/>
    <dgm:cxn modelId="{3414B8CB-F040-48D7-8C7D-2922CC3D3661}" type="presParOf" srcId="{C778DABA-4761-48A0-B033-700E070D193F}" destId="{48D27FFD-9E5E-4D97-8D21-9CE1F3B0955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DC240C-E666-44A9-8C51-5C6885362458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BB6E38-E54B-441D-B3B1-CBC0A062E678}">
      <dgm:prSet phldrT="[Text]"/>
      <dgm:spPr/>
      <dgm:t>
        <a:bodyPr/>
        <a:lstStyle/>
        <a:p>
          <a:r>
            <a:rPr lang="en-US" dirty="0"/>
            <a:t>Pledges</a:t>
          </a:r>
          <a:br>
            <a:rPr lang="en-US" dirty="0"/>
          </a:br>
          <a:r>
            <a:rPr lang="en-US" dirty="0"/>
            <a:t>(FTS Compatibility)</a:t>
          </a:r>
        </a:p>
      </dgm:t>
    </dgm:pt>
    <dgm:pt modelId="{137430E8-1F9E-42A9-9696-A8EF9F118115}" type="parTrans" cxnId="{1B7C45FF-7175-43F7-8B28-A80D21A34764}">
      <dgm:prSet/>
      <dgm:spPr/>
      <dgm:t>
        <a:bodyPr/>
        <a:lstStyle/>
        <a:p>
          <a:endParaRPr lang="en-US"/>
        </a:p>
      </dgm:t>
    </dgm:pt>
    <dgm:pt modelId="{7B5D3D3C-F101-4094-A320-7940A5947652}" type="sibTrans" cxnId="{1B7C45FF-7175-43F7-8B28-A80D21A34764}">
      <dgm:prSet/>
      <dgm:spPr/>
      <dgm:t>
        <a:bodyPr/>
        <a:lstStyle/>
        <a:p>
          <a:endParaRPr lang="en-US"/>
        </a:p>
      </dgm:t>
    </dgm:pt>
    <dgm:pt modelId="{AA961C4A-97C2-42C0-A430-C9D4C83CAFAC}">
      <dgm:prSet phldrT="[Text]"/>
      <dgm:spPr/>
      <dgm:t>
        <a:bodyPr/>
        <a:lstStyle/>
        <a:p>
          <a:r>
            <a:rPr lang="en-US" dirty="0"/>
            <a:t>Modalities</a:t>
          </a:r>
        </a:p>
        <a:p>
          <a:r>
            <a:rPr lang="en-US" dirty="0"/>
            <a:t>(Cash Transfers, Ear-marking)</a:t>
          </a:r>
        </a:p>
      </dgm:t>
    </dgm:pt>
    <dgm:pt modelId="{6C6B1461-7396-4829-8303-358B1F382FDB}" type="parTrans" cxnId="{8C13B1B5-5CD1-45DC-B22B-F9A752E28517}">
      <dgm:prSet/>
      <dgm:spPr/>
      <dgm:t>
        <a:bodyPr/>
        <a:lstStyle/>
        <a:p>
          <a:endParaRPr lang="en-US"/>
        </a:p>
      </dgm:t>
    </dgm:pt>
    <dgm:pt modelId="{92C9DBA5-0447-4F12-A00A-C45B385839E7}" type="sibTrans" cxnId="{8C13B1B5-5CD1-45DC-B22B-F9A752E28517}">
      <dgm:prSet/>
      <dgm:spPr/>
      <dgm:t>
        <a:bodyPr/>
        <a:lstStyle/>
        <a:p>
          <a:endParaRPr lang="en-US"/>
        </a:p>
      </dgm:t>
    </dgm:pt>
    <dgm:pt modelId="{431766B6-32A9-467E-8F45-2E7A2636FA2D}">
      <dgm:prSet phldrT="[Text]"/>
      <dgm:spPr/>
      <dgm:t>
        <a:bodyPr/>
        <a:lstStyle/>
        <a:p>
          <a:r>
            <a:rPr lang="en-US" dirty="0"/>
            <a:t>Organisation Types</a:t>
          </a:r>
        </a:p>
        <a:p>
          <a:r>
            <a:rPr lang="en-US" dirty="0"/>
            <a:t>(</a:t>
          </a:r>
          <a:r>
            <a:rPr lang="en-US" dirty="0" err="1"/>
            <a:t>Localisation</a:t>
          </a:r>
          <a:r>
            <a:rPr lang="en-US" dirty="0"/>
            <a:t>)</a:t>
          </a:r>
        </a:p>
      </dgm:t>
    </dgm:pt>
    <dgm:pt modelId="{19304F48-3D1C-4D10-8F2C-728AD76F1A89}" type="parTrans" cxnId="{8C3CFB73-10A2-4F4C-B2C4-52C8803D2924}">
      <dgm:prSet/>
      <dgm:spPr/>
      <dgm:t>
        <a:bodyPr/>
        <a:lstStyle/>
        <a:p>
          <a:endParaRPr lang="en-US"/>
        </a:p>
      </dgm:t>
    </dgm:pt>
    <dgm:pt modelId="{796518C8-7F2D-4823-8386-E7085589FD6D}" type="sibTrans" cxnId="{8C3CFB73-10A2-4F4C-B2C4-52C8803D2924}">
      <dgm:prSet/>
      <dgm:spPr/>
      <dgm:t>
        <a:bodyPr/>
        <a:lstStyle/>
        <a:p>
          <a:endParaRPr lang="en-US"/>
        </a:p>
      </dgm:t>
    </dgm:pt>
    <dgm:pt modelId="{C9F994B3-AD38-4ACD-A525-FAB0882B4403}" type="pres">
      <dgm:prSet presAssocID="{70DC240C-E666-44A9-8C51-5C6885362458}" presName="outerComposite" presStyleCnt="0">
        <dgm:presLayoutVars>
          <dgm:chMax val="5"/>
          <dgm:dir/>
          <dgm:resizeHandles val="exact"/>
        </dgm:presLayoutVars>
      </dgm:prSet>
      <dgm:spPr/>
    </dgm:pt>
    <dgm:pt modelId="{87DA55B8-C525-410F-B369-C6890BCADAD8}" type="pres">
      <dgm:prSet presAssocID="{70DC240C-E666-44A9-8C51-5C6885362458}" presName="dummyMaxCanvas" presStyleCnt="0">
        <dgm:presLayoutVars/>
      </dgm:prSet>
      <dgm:spPr/>
    </dgm:pt>
    <dgm:pt modelId="{3D58BDA1-8F1C-4485-B995-E765582348DD}" type="pres">
      <dgm:prSet presAssocID="{70DC240C-E666-44A9-8C51-5C6885362458}" presName="ThreeNodes_1" presStyleLbl="node1" presStyleIdx="0" presStyleCnt="3">
        <dgm:presLayoutVars>
          <dgm:bulletEnabled val="1"/>
        </dgm:presLayoutVars>
      </dgm:prSet>
      <dgm:spPr/>
    </dgm:pt>
    <dgm:pt modelId="{814A65E3-115E-4615-8C2C-A21B15EF4258}" type="pres">
      <dgm:prSet presAssocID="{70DC240C-E666-44A9-8C51-5C6885362458}" presName="ThreeNodes_2" presStyleLbl="node1" presStyleIdx="1" presStyleCnt="3">
        <dgm:presLayoutVars>
          <dgm:bulletEnabled val="1"/>
        </dgm:presLayoutVars>
      </dgm:prSet>
      <dgm:spPr/>
    </dgm:pt>
    <dgm:pt modelId="{98748C51-B69B-4F33-BF1E-A813CA86CAE4}" type="pres">
      <dgm:prSet presAssocID="{70DC240C-E666-44A9-8C51-5C6885362458}" presName="ThreeNodes_3" presStyleLbl="node1" presStyleIdx="2" presStyleCnt="3">
        <dgm:presLayoutVars>
          <dgm:bulletEnabled val="1"/>
        </dgm:presLayoutVars>
      </dgm:prSet>
      <dgm:spPr/>
    </dgm:pt>
    <dgm:pt modelId="{AD2D00D7-B183-4B00-B8F6-F544F84C6157}" type="pres">
      <dgm:prSet presAssocID="{70DC240C-E666-44A9-8C51-5C6885362458}" presName="ThreeConn_1-2" presStyleLbl="fgAccFollowNode1" presStyleIdx="0" presStyleCnt="2">
        <dgm:presLayoutVars>
          <dgm:bulletEnabled val="1"/>
        </dgm:presLayoutVars>
      </dgm:prSet>
      <dgm:spPr/>
    </dgm:pt>
    <dgm:pt modelId="{2A71D29C-BE0C-43D4-9B76-DDC436471E9F}" type="pres">
      <dgm:prSet presAssocID="{70DC240C-E666-44A9-8C51-5C6885362458}" presName="ThreeConn_2-3" presStyleLbl="fgAccFollowNode1" presStyleIdx="1" presStyleCnt="2">
        <dgm:presLayoutVars>
          <dgm:bulletEnabled val="1"/>
        </dgm:presLayoutVars>
      </dgm:prSet>
      <dgm:spPr/>
    </dgm:pt>
    <dgm:pt modelId="{324634C7-7420-4100-8CEA-F8E82563A6BB}" type="pres">
      <dgm:prSet presAssocID="{70DC240C-E666-44A9-8C51-5C6885362458}" presName="ThreeNodes_1_text" presStyleLbl="node1" presStyleIdx="2" presStyleCnt="3">
        <dgm:presLayoutVars>
          <dgm:bulletEnabled val="1"/>
        </dgm:presLayoutVars>
      </dgm:prSet>
      <dgm:spPr/>
    </dgm:pt>
    <dgm:pt modelId="{3AA035AF-FA26-40E3-9C79-8E2DE623CE9D}" type="pres">
      <dgm:prSet presAssocID="{70DC240C-E666-44A9-8C51-5C6885362458}" presName="ThreeNodes_2_text" presStyleLbl="node1" presStyleIdx="2" presStyleCnt="3">
        <dgm:presLayoutVars>
          <dgm:bulletEnabled val="1"/>
        </dgm:presLayoutVars>
      </dgm:prSet>
      <dgm:spPr/>
    </dgm:pt>
    <dgm:pt modelId="{2A5FB5CF-CCBC-44B4-BFFA-B53DF75F89CD}" type="pres">
      <dgm:prSet presAssocID="{70DC240C-E666-44A9-8C51-5C688536245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B388A07-1780-4676-8CCA-6F8DD371AA85}" type="presOf" srcId="{E5BB6E38-E54B-441D-B3B1-CBC0A062E678}" destId="{3D58BDA1-8F1C-4485-B995-E765582348DD}" srcOrd="0" destOrd="0" presId="urn:microsoft.com/office/officeart/2005/8/layout/vProcess5"/>
    <dgm:cxn modelId="{26CCA32D-1A3A-4BC6-AEC7-58758C5A83C4}" type="presOf" srcId="{AA961C4A-97C2-42C0-A430-C9D4C83CAFAC}" destId="{3AA035AF-FA26-40E3-9C79-8E2DE623CE9D}" srcOrd="1" destOrd="0" presId="urn:microsoft.com/office/officeart/2005/8/layout/vProcess5"/>
    <dgm:cxn modelId="{5C1FEB60-C337-46D0-B9C6-20097CA5E9F2}" type="presOf" srcId="{431766B6-32A9-467E-8F45-2E7A2636FA2D}" destId="{2A5FB5CF-CCBC-44B4-BFFA-B53DF75F89CD}" srcOrd="1" destOrd="0" presId="urn:microsoft.com/office/officeart/2005/8/layout/vProcess5"/>
    <dgm:cxn modelId="{911BDC4A-DBB5-43A2-9C1B-88DB218B436C}" type="presOf" srcId="{AA961C4A-97C2-42C0-A430-C9D4C83CAFAC}" destId="{814A65E3-115E-4615-8C2C-A21B15EF4258}" srcOrd="0" destOrd="0" presId="urn:microsoft.com/office/officeart/2005/8/layout/vProcess5"/>
    <dgm:cxn modelId="{8C3CFB73-10A2-4F4C-B2C4-52C8803D2924}" srcId="{70DC240C-E666-44A9-8C51-5C6885362458}" destId="{431766B6-32A9-467E-8F45-2E7A2636FA2D}" srcOrd="2" destOrd="0" parTransId="{19304F48-3D1C-4D10-8F2C-728AD76F1A89}" sibTransId="{796518C8-7F2D-4823-8386-E7085589FD6D}"/>
    <dgm:cxn modelId="{E3732E90-F3D6-442D-8F1F-903D1BBDD3F5}" type="presOf" srcId="{E5BB6E38-E54B-441D-B3B1-CBC0A062E678}" destId="{324634C7-7420-4100-8CEA-F8E82563A6BB}" srcOrd="1" destOrd="0" presId="urn:microsoft.com/office/officeart/2005/8/layout/vProcess5"/>
    <dgm:cxn modelId="{B7CF9CAA-08D9-4625-8818-0DF3E71B9C59}" type="presOf" srcId="{431766B6-32A9-467E-8F45-2E7A2636FA2D}" destId="{98748C51-B69B-4F33-BF1E-A813CA86CAE4}" srcOrd="0" destOrd="0" presId="urn:microsoft.com/office/officeart/2005/8/layout/vProcess5"/>
    <dgm:cxn modelId="{291995B0-6240-4AFB-A2E6-BF678935400E}" type="presOf" srcId="{7B5D3D3C-F101-4094-A320-7940A5947652}" destId="{AD2D00D7-B183-4B00-B8F6-F544F84C6157}" srcOrd="0" destOrd="0" presId="urn:microsoft.com/office/officeart/2005/8/layout/vProcess5"/>
    <dgm:cxn modelId="{8C13B1B5-5CD1-45DC-B22B-F9A752E28517}" srcId="{70DC240C-E666-44A9-8C51-5C6885362458}" destId="{AA961C4A-97C2-42C0-A430-C9D4C83CAFAC}" srcOrd="1" destOrd="0" parTransId="{6C6B1461-7396-4829-8303-358B1F382FDB}" sibTransId="{92C9DBA5-0447-4F12-A00A-C45B385839E7}"/>
    <dgm:cxn modelId="{03F93CC3-C10E-4EE4-A90D-D6D768935EFE}" type="presOf" srcId="{92C9DBA5-0447-4F12-A00A-C45B385839E7}" destId="{2A71D29C-BE0C-43D4-9B76-DDC436471E9F}" srcOrd="0" destOrd="0" presId="urn:microsoft.com/office/officeart/2005/8/layout/vProcess5"/>
    <dgm:cxn modelId="{4B8979CA-80B9-48F4-9931-634D76D3D51D}" type="presOf" srcId="{70DC240C-E666-44A9-8C51-5C6885362458}" destId="{C9F994B3-AD38-4ACD-A525-FAB0882B4403}" srcOrd="0" destOrd="0" presId="urn:microsoft.com/office/officeart/2005/8/layout/vProcess5"/>
    <dgm:cxn modelId="{1B7C45FF-7175-43F7-8B28-A80D21A34764}" srcId="{70DC240C-E666-44A9-8C51-5C6885362458}" destId="{E5BB6E38-E54B-441D-B3B1-CBC0A062E678}" srcOrd="0" destOrd="0" parTransId="{137430E8-1F9E-42A9-9696-A8EF9F118115}" sibTransId="{7B5D3D3C-F101-4094-A320-7940A5947652}"/>
    <dgm:cxn modelId="{45E486C2-6D59-4D04-A099-70F015B28580}" type="presParOf" srcId="{C9F994B3-AD38-4ACD-A525-FAB0882B4403}" destId="{87DA55B8-C525-410F-B369-C6890BCADAD8}" srcOrd="0" destOrd="0" presId="urn:microsoft.com/office/officeart/2005/8/layout/vProcess5"/>
    <dgm:cxn modelId="{99165AA5-BFB0-47D1-8AD1-8AFBAD1ED2C2}" type="presParOf" srcId="{C9F994B3-AD38-4ACD-A525-FAB0882B4403}" destId="{3D58BDA1-8F1C-4485-B995-E765582348DD}" srcOrd="1" destOrd="0" presId="urn:microsoft.com/office/officeart/2005/8/layout/vProcess5"/>
    <dgm:cxn modelId="{ED5CB5CD-209E-4092-91F2-C41AF02C7BF3}" type="presParOf" srcId="{C9F994B3-AD38-4ACD-A525-FAB0882B4403}" destId="{814A65E3-115E-4615-8C2C-A21B15EF4258}" srcOrd="2" destOrd="0" presId="urn:microsoft.com/office/officeart/2005/8/layout/vProcess5"/>
    <dgm:cxn modelId="{DA65DAE5-4533-4233-88C8-ADD47EC4896B}" type="presParOf" srcId="{C9F994B3-AD38-4ACD-A525-FAB0882B4403}" destId="{98748C51-B69B-4F33-BF1E-A813CA86CAE4}" srcOrd="3" destOrd="0" presId="urn:microsoft.com/office/officeart/2005/8/layout/vProcess5"/>
    <dgm:cxn modelId="{85A4F764-E4ED-43A0-A2CE-660AEC2AFFFF}" type="presParOf" srcId="{C9F994B3-AD38-4ACD-A525-FAB0882B4403}" destId="{AD2D00D7-B183-4B00-B8F6-F544F84C6157}" srcOrd="4" destOrd="0" presId="urn:microsoft.com/office/officeart/2005/8/layout/vProcess5"/>
    <dgm:cxn modelId="{EA523074-ECC3-4D48-80EF-BFDD293DF491}" type="presParOf" srcId="{C9F994B3-AD38-4ACD-A525-FAB0882B4403}" destId="{2A71D29C-BE0C-43D4-9B76-DDC436471E9F}" srcOrd="5" destOrd="0" presId="urn:microsoft.com/office/officeart/2005/8/layout/vProcess5"/>
    <dgm:cxn modelId="{70AE982D-7C92-4595-9919-BA1A99A6916C}" type="presParOf" srcId="{C9F994B3-AD38-4ACD-A525-FAB0882B4403}" destId="{324634C7-7420-4100-8CEA-F8E82563A6BB}" srcOrd="6" destOrd="0" presId="urn:microsoft.com/office/officeart/2005/8/layout/vProcess5"/>
    <dgm:cxn modelId="{2EB67754-4C17-4901-9DA2-8856B685E1B9}" type="presParOf" srcId="{C9F994B3-AD38-4ACD-A525-FAB0882B4403}" destId="{3AA035AF-FA26-40E3-9C79-8E2DE623CE9D}" srcOrd="7" destOrd="0" presId="urn:microsoft.com/office/officeart/2005/8/layout/vProcess5"/>
    <dgm:cxn modelId="{B4E15614-AB41-4960-AF56-388392EDED50}" type="presParOf" srcId="{C9F994B3-AD38-4ACD-A525-FAB0882B4403}" destId="{2A5FB5CF-CCBC-44B4-BFFA-B53DF75F89C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DC240C-E666-44A9-8C51-5C6885362458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BB6E38-E54B-441D-B3B1-CBC0A062E678}">
      <dgm:prSet phldrT="[Text]"/>
      <dgm:spPr/>
      <dgm:t>
        <a:bodyPr/>
        <a:lstStyle/>
        <a:p>
          <a:r>
            <a:rPr lang="en-US" dirty="0"/>
            <a:t>Disaggregation</a:t>
          </a:r>
          <a:br>
            <a:rPr lang="en-US" dirty="0"/>
          </a:br>
          <a:r>
            <a:rPr lang="en-US" dirty="0"/>
            <a:t>(Consistency across baseline, target, actual)</a:t>
          </a:r>
        </a:p>
      </dgm:t>
    </dgm:pt>
    <dgm:pt modelId="{137430E8-1F9E-42A9-9696-A8EF9F118115}" type="parTrans" cxnId="{1B7C45FF-7175-43F7-8B28-A80D21A34764}">
      <dgm:prSet/>
      <dgm:spPr/>
      <dgm:t>
        <a:bodyPr/>
        <a:lstStyle/>
        <a:p>
          <a:endParaRPr lang="en-US"/>
        </a:p>
      </dgm:t>
    </dgm:pt>
    <dgm:pt modelId="{7B5D3D3C-F101-4094-A320-7940A5947652}" type="sibTrans" cxnId="{1B7C45FF-7175-43F7-8B28-A80D21A34764}">
      <dgm:prSet/>
      <dgm:spPr/>
      <dgm:t>
        <a:bodyPr/>
        <a:lstStyle/>
        <a:p>
          <a:endParaRPr lang="en-US"/>
        </a:p>
      </dgm:t>
    </dgm:pt>
    <dgm:pt modelId="{AA961C4A-97C2-42C0-A430-C9D4C83CAFAC}">
      <dgm:prSet phldrT="[Text]"/>
      <dgm:spPr/>
      <dgm:t>
        <a:bodyPr/>
        <a:lstStyle/>
        <a:p>
          <a:r>
            <a:rPr lang="en-US" dirty="0"/>
            <a:t>Indicator vocabularies</a:t>
          </a:r>
        </a:p>
        <a:p>
          <a:r>
            <a:rPr lang="en-US" dirty="0"/>
            <a:t>(At result OR indicator level)</a:t>
          </a:r>
        </a:p>
      </dgm:t>
    </dgm:pt>
    <dgm:pt modelId="{6C6B1461-7396-4829-8303-358B1F382FDB}" type="parTrans" cxnId="{8C13B1B5-5CD1-45DC-B22B-F9A752E28517}">
      <dgm:prSet/>
      <dgm:spPr/>
      <dgm:t>
        <a:bodyPr/>
        <a:lstStyle/>
        <a:p>
          <a:endParaRPr lang="en-US"/>
        </a:p>
      </dgm:t>
    </dgm:pt>
    <dgm:pt modelId="{92C9DBA5-0447-4F12-A00A-C45B385839E7}" type="sibTrans" cxnId="{8C13B1B5-5CD1-45DC-B22B-F9A752E28517}">
      <dgm:prSet/>
      <dgm:spPr/>
      <dgm:t>
        <a:bodyPr/>
        <a:lstStyle/>
        <a:p>
          <a:endParaRPr lang="en-US"/>
        </a:p>
      </dgm:t>
    </dgm:pt>
    <dgm:pt modelId="{431766B6-32A9-467E-8F45-2E7A2636FA2D}">
      <dgm:prSet phldrT="[Text]"/>
      <dgm:spPr/>
      <dgm:t>
        <a:bodyPr/>
        <a:lstStyle/>
        <a:p>
          <a:r>
            <a:rPr lang="en-US" dirty="0"/>
            <a:t>Document-links</a:t>
          </a:r>
        </a:p>
      </dgm:t>
    </dgm:pt>
    <dgm:pt modelId="{19304F48-3D1C-4D10-8F2C-728AD76F1A89}" type="parTrans" cxnId="{8C3CFB73-10A2-4F4C-B2C4-52C8803D2924}">
      <dgm:prSet/>
      <dgm:spPr/>
      <dgm:t>
        <a:bodyPr/>
        <a:lstStyle/>
        <a:p>
          <a:endParaRPr lang="en-US"/>
        </a:p>
      </dgm:t>
    </dgm:pt>
    <dgm:pt modelId="{796518C8-7F2D-4823-8386-E7085589FD6D}" type="sibTrans" cxnId="{8C3CFB73-10A2-4F4C-B2C4-52C8803D2924}">
      <dgm:prSet/>
      <dgm:spPr/>
      <dgm:t>
        <a:bodyPr/>
        <a:lstStyle/>
        <a:p>
          <a:endParaRPr lang="en-US"/>
        </a:p>
      </dgm:t>
    </dgm:pt>
    <dgm:pt modelId="{6494F15F-F981-4076-80BD-09E775B514C8}">
      <dgm:prSet phldrT="[Text]"/>
      <dgm:spPr/>
      <dgm:t>
        <a:bodyPr/>
        <a:lstStyle/>
        <a:p>
          <a:r>
            <a:rPr lang="en-US" dirty="0"/>
            <a:t>Qualitative reporting</a:t>
          </a:r>
        </a:p>
        <a:p>
          <a:r>
            <a:rPr lang="en-US" dirty="0"/>
            <a:t>(Free-text, ordinal)</a:t>
          </a:r>
        </a:p>
      </dgm:t>
    </dgm:pt>
    <dgm:pt modelId="{8A61C150-AF4B-43DB-AD9B-EEAC2C653BC1}" type="parTrans" cxnId="{A420A105-8855-4327-BF1A-903B86FFF6BB}">
      <dgm:prSet/>
      <dgm:spPr/>
    </dgm:pt>
    <dgm:pt modelId="{BE614A1B-70F8-4BDD-926B-60C5D51751EC}" type="sibTrans" cxnId="{A420A105-8855-4327-BF1A-903B86FFF6BB}">
      <dgm:prSet/>
      <dgm:spPr/>
      <dgm:t>
        <a:bodyPr/>
        <a:lstStyle/>
        <a:p>
          <a:endParaRPr lang="en-US"/>
        </a:p>
      </dgm:t>
    </dgm:pt>
    <dgm:pt modelId="{C9F994B3-AD38-4ACD-A525-FAB0882B4403}" type="pres">
      <dgm:prSet presAssocID="{70DC240C-E666-44A9-8C51-5C6885362458}" presName="outerComposite" presStyleCnt="0">
        <dgm:presLayoutVars>
          <dgm:chMax val="5"/>
          <dgm:dir/>
          <dgm:resizeHandles val="exact"/>
        </dgm:presLayoutVars>
      </dgm:prSet>
      <dgm:spPr/>
    </dgm:pt>
    <dgm:pt modelId="{87DA55B8-C525-410F-B369-C6890BCADAD8}" type="pres">
      <dgm:prSet presAssocID="{70DC240C-E666-44A9-8C51-5C6885362458}" presName="dummyMaxCanvas" presStyleCnt="0">
        <dgm:presLayoutVars/>
      </dgm:prSet>
      <dgm:spPr/>
    </dgm:pt>
    <dgm:pt modelId="{8501BFFC-016B-48F5-A92E-17770993EC8D}" type="pres">
      <dgm:prSet presAssocID="{70DC240C-E666-44A9-8C51-5C6885362458}" presName="FourNodes_1" presStyleLbl="node1" presStyleIdx="0" presStyleCnt="4">
        <dgm:presLayoutVars>
          <dgm:bulletEnabled val="1"/>
        </dgm:presLayoutVars>
      </dgm:prSet>
      <dgm:spPr/>
    </dgm:pt>
    <dgm:pt modelId="{13229B52-7578-4AA1-909F-3C43B885BE3B}" type="pres">
      <dgm:prSet presAssocID="{70DC240C-E666-44A9-8C51-5C6885362458}" presName="FourNodes_2" presStyleLbl="node1" presStyleIdx="1" presStyleCnt="4">
        <dgm:presLayoutVars>
          <dgm:bulletEnabled val="1"/>
        </dgm:presLayoutVars>
      </dgm:prSet>
      <dgm:spPr/>
    </dgm:pt>
    <dgm:pt modelId="{B522CDB7-F74C-4740-8F2A-A4BD894EEF67}" type="pres">
      <dgm:prSet presAssocID="{70DC240C-E666-44A9-8C51-5C6885362458}" presName="FourNodes_3" presStyleLbl="node1" presStyleIdx="2" presStyleCnt="4">
        <dgm:presLayoutVars>
          <dgm:bulletEnabled val="1"/>
        </dgm:presLayoutVars>
      </dgm:prSet>
      <dgm:spPr/>
    </dgm:pt>
    <dgm:pt modelId="{40E1558A-A322-4EB7-BB79-C7C63CA0EF95}" type="pres">
      <dgm:prSet presAssocID="{70DC240C-E666-44A9-8C51-5C6885362458}" presName="FourNodes_4" presStyleLbl="node1" presStyleIdx="3" presStyleCnt="4">
        <dgm:presLayoutVars>
          <dgm:bulletEnabled val="1"/>
        </dgm:presLayoutVars>
      </dgm:prSet>
      <dgm:spPr/>
    </dgm:pt>
    <dgm:pt modelId="{269BA9F1-8FA1-4B6F-8997-D16870FA6770}" type="pres">
      <dgm:prSet presAssocID="{70DC240C-E666-44A9-8C51-5C6885362458}" presName="FourConn_1-2" presStyleLbl="fgAccFollowNode1" presStyleIdx="0" presStyleCnt="3">
        <dgm:presLayoutVars>
          <dgm:bulletEnabled val="1"/>
        </dgm:presLayoutVars>
      </dgm:prSet>
      <dgm:spPr/>
    </dgm:pt>
    <dgm:pt modelId="{7682ED69-44FF-4F44-91D7-C15E5E59D662}" type="pres">
      <dgm:prSet presAssocID="{70DC240C-E666-44A9-8C51-5C6885362458}" presName="FourConn_2-3" presStyleLbl="fgAccFollowNode1" presStyleIdx="1" presStyleCnt="3">
        <dgm:presLayoutVars>
          <dgm:bulletEnabled val="1"/>
        </dgm:presLayoutVars>
      </dgm:prSet>
      <dgm:spPr/>
    </dgm:pt>
    <dgm:pt modelId="{D0D70801-1DDB-41BD-B93C-065EE546AFE6}" type="pres">
      <dgm:prSet presAssocID="{70DC240C-E666-44A9-8C51-5C6885362458}" presName="FourConn_3-4" presStyleLbl="fgAccFollowNode1" presStyleIdx="2" presStyleCnt="3">
        <dgm:presLayoutVars>
          <dgm:bulletEnabled val="1"/>
        </dgm:presLayoutVars>
      </dgm:prSet>
      <dgm:spPr/>
    </dgm:pt>
    <dgm:pt modelId="{0BFA30AA-513B-4481-A2F5-6E576EB3CC17}" type="pres">
      <dgm:prSet presAssocID="{70DC240C-E666-44A9-8C51-5C6885362458}" presName="FourNodes_1_text" presStyleLbl="node1" presStyleIdx="3" presStyleCnt="4">
        <dgm:presLayoutVars>
          <dgm:bulletEnabled val="1"/>
        </dgm:presLayoutVars>
      </dgm:prSet>
      <dgm:spPr/>
    </dgm:pt>
    <dgm:pt modelId="{BD90A623-CF17-4270-B42C-1D3A9A43EF25}" type="pres">
      <dgm:prSet presAssocID="{70DC240C-E666-44A9-8C51-5C6885362458}" presName="FourNodes_2_text" presStyleLbl="node1" presStyleIdx="3" presStyleCnt="4">
        <dgm:presLayoutVars>
          <dgm:bulletEnabled val="1"/>
        </dgm:presLayoutVars>
      </dgm:prSet>
      <dgm:spPr/>
    </dgm:pt>
    <dgm:pt modelId="{D86C7B67-0548-42F6-ACFA-48AE5EBB9A33}" type="pres">
      <dgm:prSet presAssocID="{70DC240C-E666-44A9-8C51-5C6885362458}" presName="FourNodes_3_text" presStyleLbl="node1" presStyleIdx="3" presStyleCnt="4">
        <dgm:presLayoutVars>
          <dgm:bulletEnabled val="1"/>
        </dgm:presLayoutVars>
      </dgm:prSet>
      <dgm:spPr/>
    </dgm:pt>
    <dgm:pt modelId="{EDEE40C0-1F38-49BD-825E-549BD1CD9936}" type="pres">
      <dgm:prSet presAssocID="{70DC240C-E666-44A9-8C51-5C688536245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791D104-9708-4676-9BDF-1A9987A66F61}" type="presOf" srcId="{E5BB6E38-E54B-441D-B3B1-CBC0A062E678}" destId="{0BFA30AA-513B-4481-A2F5-6E576EB3CC17}" srcOrd="1" destOrd="0" presId="urn:microsoft.com/office/officeart/2005/8/layout/vProcess5"/>
    <dgm:cxn modelId="{A420A105-8855-4327-BF1A-903B86FFF6BB}" srcId="{70DC240C-E666-44A9-8C51-5C6885362458}" destId="{6494F15F-F981-4076-80BD-09E775B514C8}" srcOrd="1" destOrd="0" parTransId="{8A61C150-AF4B-43DB-AD9B-EEAC2C653BC1}" sibTransId="{BE614A1B-70F8-4BDD-926B-60C5D51751EC}"/>
    <dgm:cxn modelId="{0985C121-2441-4955-8A2B-731836AA053F}" type="presOf" srcId="{E5BB6E38-E54B-441D-B3B1-CBC0A062E678}" destId="{8501BFFC-016B-48F5-A92E-17770993EC8D}" srcOrd="0" destOrd="0" presId="urn:microsoft.com/office/officeart/2005/8/layout/vProcess5"/>
    <dgm:cxn modelId="{E195352D-7E8A-4884-81E9-BBEEF9C07777}" type="presOf" srcId="{7B5D3D3C-F101-4094-A320-7940A5947652}" destId="{269BA9F1-8FA1-4B6F-8997-D16870FA6770}" srcOrd="0" destOrd="0" presId="urn:microsoft.com/office/officeart/2005/8/layout/vProcess5"/>
    <dgm:cxn modelId="{6E4B4549-2457-45B9-8B28-5B4665AB0C31}" type="presOf" srcId="{AA961C4A-97C2-42C0-A430-C9D4C83CAFAC}" destId="{B522CDB7-F74C-4740-8F2A-A4BD894EEF67}" srcOrd="0" destOrd="0" presId="urn:microsoft.com/office/officeart/2005/8/layout/vProcess5"/>
    <dgm:cxn modelId="{B6C95A4C-94BC-4ACE-A4CE-23289A1B4D8D}" type="presOf" srcId="{431766B6-32A9-467E-8F45-2E7A2636FA2D}" destId="{EDEE40C0-1F38-49BD-825E-549BD1CD9936}" srcOrd="1" destOrd="0" presId="urn:microsoft.com/office/officeart/2005/8/layout/vProcess5"/>
    <dgm:cxn modelId="{8C3CFB73-10A2-4F4C-B2C4-52C8803D2924}" srcId="{70DC240C-E666-44A9-8C51-5C6885362458}" destId="{431766B6-32A9-467E-8F45-2E7A2636FA2D}" srcOrd="3" destOrd="0" parTransId="{19304F48-3D1C-4D10-8F2C-728AD76F1A89}" sibTransId="{796518C8-7F2D-4823-8386-E7085589FD6D}"/>
    <dgm:cxn modelId="{FB179FA8-D947-4C61-9E55-4C4F6C102580}" type="presOf" srcId="{BE614A1B-70F8-4BDD-926B-60C5D51751EC}" destId="{7682ED69-44FF-4F44-91D7-C15E5E59D662}" srcOrd="0" destOrd="0" presId="urn:microsoft.com/office/officeart/2005/8/layout/vProcess5"/>
    <dgm:cxn modelId="{640677B5-F318-4CF5-975C-D5482C91C81D}" type="presOf" srcId="{431766B6-32A9-467E-8F45-2E7A2636FA2D}" destId="{40E1558A-A322-4EB7-BB79-C7C63CA0EF95}" srcOrd="0" destOrd="0" presId="urn:microsoft.com/office/officeart/2005/8/layout/vProcess5"/>
    <dgm:cxn modelId="{8C13B1B5-5CD1-45DC-B22B-F9A752E28517}" srcId="{70DC240C-E666-44A9-8C51-5C6885362458}" destId="{AA961C4A-97C2-42C0-A430-C9D4C83CAFAC}" srcOrd="2" destOrd="0" parTransId="{6C6B1461-7396-4829-8303-358B1F382FDB}" sibTransId="{92C9DBA5-0447-4F12-A00A-C45B385839E7}"/>
    <dgm:cxn modelId="{DBC71BB6-0B91-40C5-9030-14B7CA43F77D}" type="presOf" srcId="{6494F15F-F981-4076-80BD-09E775B514C8}" destId="{BD90A623-CF17-4270-B42C-1D3A9A43EF25}" srcOrd="1" destOrd="0" presId="urn:microsoft.com/office/officeart/2005/8/layout/vProcess5"/>
    <dgm:cxn modelId="{4B8979CA-80B9-48F4-9931-634D76D3D51D}" type="presOf" srcId="{70DC240C-E666-44A9-8C51-5C6885362458}" destId="{C9F994B3-AD38-4ACD-A525-FAB0882B4403}" srcOrd="0" destOrd="0" presId="urn:microsoft.com/office/officeart/2005/8/layout/vProcess5"/>
    <dgm:cxn modelId="{670A21D4-06C7-4913-B20B-E83BB6F89400}" type="presOf" srcId="{6494F15F-F981-4076-80BD-09E775B514C8}" destId="{13229B52-7578-4AA1-909F-3C43B885BE3B}" srcOrd="0" destOrd="0" presId="urn:microsoft.com/office/officeart/2005/8/layout/vProcess5"/>
    <dgm:cxn modelId="{67229BE2-D569-429E-900C-FFD42A45EB6C}" type="presOf" srcId="{AA961C4A-97C2-42C0-A430-C9D4C83CAFAC}" destId="{D86C7B67-0548-42F6-ACFA-48AE5EBB9A33}" srcOrd="1" destOrd="0" presId="urn:microsoft.com/office/officeart/2005/8/layout/vProcess5"/>
    <dgm:cxn modelId="{C69E36FB-CE9B-4B99-A172-5BF735B4CD82}" type="presOf" srcId="{92C9DBA5-0447-4F12-A00A-C45B385839E7}" destId="{D0D70801-1DDB-41BD-B93C-065EE546AFE6}" srcOrd="0" destOrd="0" presId="urn:microsoft.com/office/officeart/2005/8/layout/vProcess5"/>
    <dgm:cxn modelId="{1B7C45FF-7175-43F7-8B28-A80D21A34764}" srcId="{70DC240C-E666-44A9-8C51-5C6885362458}" destId="{E5BB6E38-E54B-441D-B3B1-CBC0A062E678}" srcOrd="0" destOrd="0" parTransId="{137430E8-1F9E-42A9-9696-A8EF9F118115}" sibTransId="{7B5D3D3C-F101-4094-A320-7940A5947652}"/>
    <dgm:cxn modelId="{45E486C2-6D59-4D04-A099-70F015B28580}" type="presParOf" srcId="{C9F994B3-AD38-4ACD-A525-FAB0882B4403}" destId="{87DA55B8-C525-410F-B369-C6890BCADAD8}" srcOrd="0" destOrd="0" presId="urn:microsoft.com/office/officeart/2005/8/layout/vProcess5"/>
    <dgm:cxn modelId="{ED142349-57C7-43C1-8BB3-DEAC73DBE8B4}" type="presParOf" srcId="{C9F994B3-AD38-4ACD-A525-FAB0882B4403}" destId="{8501BFFC-016B-48F5-A92E-17770993EC8D}" srcOrd="1" destOrd="0" presId="urn:microsoft.com/office/officeart/2005/8/layout/vProcess5"/>
    <dgm:cxn modelId="{4FE1C67D-DC12-4B79-8996-09DC63E836CA}" type="presParOf" srcId="{C9F994B3-AD38-4ACD-A525-FAB0882B4403}" destId="{13229B52-7578-4AA1-909F-3C43B885BE3B}" srcOrd="2" destOrd="0" presId="urn:microsoft.com/office/officeart/2005/8/layout/vProcess5"/>
    <dgm:cxn modelId="{4E7D66AC-6F85-40CD-8662-84B9B51EDFBE}" type="presParOf" srcId="{C9F994B3-AD38-4ACD-A525-FAB0882B4403}" destId="{B522CDB7-F74C-4740-8F2A-A4BD894EEF67}" srcOrd="3" destOrd="0" presId="urn:microsoft.com/office/officeart/2005/8/layout/vProcess5"/>
    <dgm:cxn modelId="{DAF1AD23-2501-43F3-8D2F-B6F1B739BDFB}" type="presParOf" srcId="{C9F994B3-AD38-4ACD-A525-FAB0882B4403}" destId="{40E1558A-A322-4EB7-BB79-C7C63CA0EF95}" srcOrd="4" destOrd="0" presId="urn:microsoft.com/office/officeart/2005/8/layout/vProcess5"/>
    <dgm:cxn modelId="{67BA41DA-D379-4891-A0FD-4B1750EFF6D6}" type="presParOf" srcId="{C9F994B3-AD38-4ACD-A525-FAB0882B4403}" destId="{269BA9F1-8FA1-4B6F-8997-D16870FA6770}" srcOrd="5" destOrd="0" presId="urn:microsoft.com/office/officeart/2005/8/layout/vProcess5"/>
    <dgm:cxn modelId="{C9EC7B12-EC09-41D9-8032-7AF50DBC064E}" type="presParOf" srcId="{C9F994B3-AD38-4ACD-A525-FAB0882B4403}" destId="{7682ED69-44FF-4F44-91D7-C15E5E59D662}" srcOrd="6" destOrd="0" presId="urn:microsoft.com/office/officeart/2005/8/layout/vProcess5"/>
    <dgm:cxn modelId="{561D4353-332E-42A8-A389-46A7E4DEAC7E}" type="presParOf" srcId="{C9F994B3-AD38-4ACD-A525-FAB0882B4403}" destId="{D0D70801-1DDB-41BD-B93C-065EE546AFE6}" srcOrd="7" destOrd="0" presId="urn:microsoft.com/office/officeart/2005/8/layout/vProcess5"/>
    <dgm:cxn modelId="{C6CC9AC4-EB65-454F-83C2-562D4857D1C7}" type="presParOf" srcId="{C9F994B3-AD38-4ACD-A525-FAB0882B4403}" destId="{0BFA30AA-513B-4481-A2F5-6E576EB3CC17}" srcOrd="8" destOrd="0" presId="urn:microsoft.com/office/officeart/2005/8/layout/vProcess5"/>
    <dgm:cxn modelId="{7AE18850-482D-4F29-9C9C-855AFCE38591}" type="presParOf" srcId="{C9F994B3-AD38-4ACD-A525-FAB0882B4403}" destId="{BD90A623-CF17-4270-B42C-1D3A9A43EF25}" srcOrd="9" destOrd="0" presId="urn:microsoft.com/office/officeart/2005/8/layout/vProcess5"/>
    <dgm:cxn modelId="{DC4449C5-E376-48DD-91D7-51EA4F85DC4E}" type="presParOf" srcId="{C9F994B3-AD38-4ACD-A525-FAB0882B4403}" destId="{D86C7B67-0548-42F6-ACFA-48AE5EBB9A33}" srcOrd="10" destOrd="0" presId="urn:microsoft.com/office/officeart/2005/8/layout/vProcess5"/>
    <dgm:cxn modelId="{75EC828B-A61F-4404-BB4C-B22F3F6CD32A}" type="presParOf" srcId="{C9F994B3-AD38-4ACD-A525-FAB0882B4403}" destId="{EDEE40C0-1F38-49BD-825E-549BD1CD993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DC240C-E666-44A9-8C51-5C6885362458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BB6E38-E54B-441D-B3B1-CBC0A062E678}">
      <dgm:prSet phldrT="[Text]"/>
      <dgm:spPr/>
      <dgm:t>
        <a:bodyPr/>
        <a:lstStyle/>
        <a:p>
          <a:r>
            <a:rPr lang="en-US" dirty="0"/>
            <a:t>Re-</a:t>
          </a:r>
          <a:r>
            <a:rPr lang="en-US" dirty="0" err="1"/>
            <a:t>categorising</a:t>
          </a:r>
          <a:r>
            <a:rPr lang="en-US" dirty="0"/>
            <a:t> embedded codelists</a:t>
          </a:r>
        </a:p>
        <a:p>
          <a:r>
            <a:rPr lang="en-US" dirty="0"/>
            <a:t>(Embedded, Non-embedded,  replicated, third-party)</a:t>
          </a:r>
        </a:p>
      </dgm:t>
    </dgm:pt>
    <dgm:pt modelId="{137430E8-1F9E-42A9-9696-A8EF9F118115}" type="parTrans" cxnId="{1B7C45FF-7175-43F7-8B28-A80D21A34764}">
      <dgm:prSet/>
      <dgm:spPr/>
      <dgm:t>
        <a:bodyPr/>
        <a:lstStyle/>
        <a:p>
          <a:endParaRPr lang="en-US"/>
        </a:p>
      </dgm:t>
    </dgm:pt>
    <dgm:pt modelId="{7B5D3D3C-F101-4094-A320-7940A5947652}" type="sibTrans" cxnId="{1B7C45FF-7175-43F7-8B28-A80D21A34764}">
      <dgm:prSet/>
      <dgm:spPr/>
      <dgm:t>
        <a:bodyPr/>
        <a:lstStyle/>
        <a:p>
          <a:endParaRPr lang="en-US"/>
        </a:p>
      </dgm:t>
    </dgm:pt>
    <dgm:pt modelId="{AA961C4A-97C2-42C0-A430-C9D4C83CAFAC}">
      <dgm:prSet phldrT="[Text]"/>
      <dgm:spPr/>
      <dgm:t>
        <a:bodyPr/>
        <a:lstStyle/>
        <a:p>
          <a:r>
            <a:rPr lang="en-US" dirty="0"/>
            <a:t>Organisation identifiers</a:t>
          </a:r>
        </a:p>
      </dgm:t>
    </dgm:pt>
    <dgm:pt modelId="{6C6B1461-7396-4829-8303-358B1F382FDB}" type="parTrans" cxnId="{8C13B1B5-5CD1-45DC-B22B-F9A752E28517}">
      <dgm:prSet/>
      <dgm:spPr/>
      <dgm:t>
        <a:bodyPr/>
        <a:lstStyle/>
        <a:p>
          <a:endParaRPr lang="en-US"/>
        </a:p>
      </dgm:t>
    </dgm:pt>
    <dgm:pt modelId="{92C9DBA5-0447-4F12-A00A-C45B385839E7}" type="sibTrans" cxnId="{8C13B1B5-5CD1-45DC-B22B-F9A752E28517}">
      <dgm:prSet/>
      <dgm:spPr/>
      <dgm:t>
        <a:bodyPr/>
        <a:lstStyle/>
        <a:p>
          <a:endParaRPr lang="en-US"/>
        </a:p>
      </dgm:t>
    </dgm:pt>
    <dgm:pt modelId="{C9F994B3-AD38-4ACD-A525-FAB0882B4403}" type="pres">
      <dgm:prSet presAssocID="{70DC240C-E666-44A9-8C51-5C6885362458}" presName="outerComposite" presStyleCnt="0">
        <dgm:presLayoutVars>
          <dgm:chMax val="5"/>
          <dgm:dir/>
          <dgm:resizeHandles val="exact"/>
        </dgm:presLayoutVars>
      </dgm:prSet>
      <dgm:spPr/>
    </dgm:pt>
    <dgm:pt modelId="{87DA55B8-C525-410F-B369-C6890BCADAD8}" type="pres">
      <dgm:prSet presAssocID="{70DC240C-E666-44A9-8C51-5C6885362458}" presName="dummyMaxCanvas" presStyleCnt="0">
        <dgm:presLayoutVars/>
      </dgm:prSet>
      <dgm:spPr/>
    </dgm:pt>
    <dgm:pt modelId="{AD55A20C-3F4E-4D24-9A64-18B379695A37}" type="pres">
      <dgm:prSet presAssocID="{70DC240C-E666-44A9-8C51-5C6885362458}" presName="TwoNodes_1" presStyleLbl="node1" presStyleIdx="0" presStyleCnt="2">
        <dgm:presLayoutVars>
          <dgm:bulletEnabled val="1"/>
        </dgm:presLayoutVars>
      </dgm:prSet>
      <dgm:spPr/>
    </dgm:pt>
    <dgm:pt modelId="{1C9C5155-BC16-4C90-A039-5CA3F4178898}" type="pres">
      <dgm:prSet presAssocID="{70DC240C-E666-44A9-8C51-5C6885362458}" presName="TwoNodes_2" presStyleLbl="node1" presStyleIdx="1" presStyleCnt="2">
        <dgm:presLayoutVars>
          <dgm:bulletEnabled val="1"/>
        </dgm:presLayoutVars>
      </dgm:prSet>
      <dgm:spPr/>
    </dgm:pt>
    <dgm:pt modelId="{58D82053-1056-48AC-ADE1-622C06D435D7}" type="pres">
      <dgm:prSet presAssocID="{70DC240C-E666-44A9-8C51-5C6885362458}" presName="TwoConn_1-2" presStyleLbl="fgAccFollowNode1" presStyleIdx="0" presStyleCnt="1">
        <dgm:presLayoutVars>
          <dgm:bulletEnabled val="1"/>
        </dgm:presLayoutVars>
      </dgm:prSet>
      <dgm:spPr/>
    </dgm:pt>
    <dgm:pt modelId="{C20DE538-9ABB-48BC-95A0-878E53BD900C}" type="pres">
      <dgm:prSet presAssocID="{70DC240C-E666-44A9-8C51-5C6885362458}" presName="TwoNodes_1_text" presStyleLbl="node1" presStyleIdx="1" presStyleCnt="2">
        <dgm:presLayoutVars>
          <dgm:bulletEnabled val="1"/>
        </dgm:presLayoutVars>
      </dgm:prSet>
      <dgm:spPr/>
    </dgm:pt>
    <dgm:pt modelId="{10D3D44D-DB6F-44EB-BEDF-1D05085D0279}" type="pres">
      <dgm:prSet presAssocID="{70DC240C-E666-44A9-8C51-5C6885362458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A387347B-40CC-4E25-A735-537A3407BAD3}" type="presOf" srcId="{E5BB6E38-E54B-441D-B3B1-CBC0A062E678}" destId="{C20DE538-9ABB-48BC-95A0-878E53BD900C}" srcOrd="1" destOrd="0" presId="urn:microsoft.com/office/officeart/2005/8/layout/vProcess5"/>
    <dgm:cxn modelId="{1122C87C-8B89-473B-82DB-4F6EBE09AFC4}" type="presOf" srcId="{AA961C4A-97C2-42C0-A430-C9D4C83CAFAC}" destId="{10D3D44D-DB6F-44EB-BEDF-1D05085D0279}" srcOrd="1" destOrd="0" presId="urn:microsoft.com/office/officeart/2005/8/layout/vProcess5"/>
    <dgm:cxn modelId="{8C13B1B5-5CD1-45DC-B22B-F9A752E28517}" srcId="{70DC240C-E666-44A9-8C51-5C6885362458}" destId="{AA961C4A-97C2-42C0-A430-C9D4C83CAFAC}" srcOrd="1" destOrd="0" parTransId="{6C6B1461-7396-4829-8303-358B1F382FDB}" sibTransId="{92C9DBA5-0447-4F12-A00A-C45B385839E7}"/>
    <dgm:cxn modelId="{71C633BD-0FFE-4783-9A4C-C7E0F44C5DA6}" type="presOf" srcId="{E5BB6E38-E54B-441D-B3B1-CBC0A062E678}" destId="{AD55A20C-3F4E-4D24-9A64-18B379695A37}" srcOrd="0" destOrd="0" presId="urn:microsoft.com/office/officeart/2005/8/layout/vProcess5"/>
    <dgm:cxn modelId="{4B8979CA-80B9-48F4-9931-634D76D3D51D}" type="presOf" srcId="{70DC240C-E666-44A9-8C51-5C6885362458}" destId="{C9F994B3-AD38-4ACD-A525-FAB0882B4403}" srcOrd="0" destOrd="0" presId="urn:microsoft.com/office/officeart/2005/8/layout/vProcess5"/>
    <dgm:cxn modelId="{004E68CB-083B-44BE-B164-CDEB0205D547}" type="presOf" srcId="{7B5D3D3C-F101-4094-A320-7940A5947652}" destId="{58D82053-1056-48AC-ADE1-622C06D435D7}" srcOrd="0" destOrd="0" presId="urn:microsoft.com/office/officeart/2005/8/layout/vProcess5"/>
    <dgm:cxn modelId="{D0B6E6DC-388A-44BA-9D34-D32AA70C3106}" type="presOf" srcId="{AA961C4A-97C2-42C0-A430-C9D4C83CAFAC}" destId="{1C9C5155-BC16-4C90-A039-5CA3F4178898}" srcOrd="0" destOrd="0" presId="urn:microsoft.com/office/officeart/2005/8/layout/vProcess5"/>
    <dgm:cxn modelId="{1B7C45FF-7175-43F7-8B28-A80D21A34764}" srcId="{70DC240C-E666-44A9-8C51-5C6885362458}" destId="{E5BB6E38-E54B-441D-B3B1-CBC0A062E678}" srcOrd="0" destOrd="0" parTransId="{137430E8-1F9E-42A9-9696-A8EF9F118115}" sibTransId="{7B5D3D3C-F101-4094-A320-7940A5947652}"/>
    <dgm:cxn modelId="{45E486C2-6D59-4D04-A099-70F015B28580}" type="presParOf" srcId="{C9F994B3-AD38-4ACD-A525-FAB0882B4403}" destId="{87DA55B8-C525-410F-B369-C6890BCADAD8}" srcOrd="0" destOrd="0" presId="urn:microsoft.com/office/officeart/2005/8/layout/vProcess5"/>
    <dgm:cxn modelId="{D2DB83A6-AE29-437A-B026-498EA258643A}" type="presParOf" srcId="{C9F994B3-AD38-4ACD-A525-FAB0882B4403}" destId="{AD55A20C-3F4E-4D24-9A64-18B379695A37}" srcOrd="1" destOrd="0" presId="urn:microsoft.com/office/officeart/2005/8/layout/vProcess5"/>
    <dgm:cxn modelId="{ECC2C1CA-EB19-4AE8-8589-BB3B56E6C1B4}" type="presParOf" srcId="{C9F994B3-AD38-4ACD-A525-FAB0882B4403}" destId="{1C9C5155-BC16-4C90-A039-5CA3F4178898}" srcOrd="2" destOrd="0" presId="urn:microsoft.com/office/officeart/2005/8/layout/vProcess5"/>
    <dgm:cxn modelId="{0FA30118-0003-41D6-90B4-2C5E69B866E5}" type="presParOf" srcId="{C9F994B3-AD38-4ACD-A525-FAB0882B4403}" destId="{58D82053-1056-48AC-ADE1-622C06D435D7}" srcOrd="3" destOrd="0" presId="urn:microsoft.com/office/officeart/2005/8/layout/vProcess5"/>
    <dgm:cxn modelId="{99E11501-880B-4ED3-BBA8-03E5E78F4C20}" type="presParOf" srcId="{C9F994B3-AD38-4ACD-A525-FAB0882B4403}" destId="{C20DE538-9ABB-48BC-95A0-878E53BD900C}" srcOrd="4" destOrd="0" presId="urn:microsoft.com/office/officeart/2005/8/layout/vProcess5"/>
    <dgm:cxn modelId="{4716BCCA-0129-41E3-90F2-99A15DE42660}" type="presParOf" srcId="{C9F994B3-AD38-4ACD-A525-FAB0882B4403}" destId="{10D3D44D-DB6F-44EB-BEDF-1D05085D027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DC240C-E666-44A9-8C51-5C6885362458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BB6E38-E54B-441D-B3B1-CBC0A062E678}">
      <dgm:prSet phldrT="[Text]"/>
      <dgm:spPr/>
      <dgm:t>
        <a:bodyPr/>
        <a:lstStyle/>
        <a:p>
          <a:r>
            <a:rPr lang="en-US" dirty="0"/>
            <a:t>Improving definitions relating to traceability, hierarchies and secondary reporters </a:t>
          </a:r>
        </a:p>
      </dgm:t>
    </dgm:pt>
    <dgm:pt modelId="{137430E8-1F9E-42A9-9696-A8EF9F118115}" type="parTrans" cxnId="{1B7C45FF-7175-43F7-8B28-A80D21A34764}">
      <dgm:prSet/>
      <dgm:spPr/>
      <dgm:t>
        <a:bodyPr/>
        <a:lstStyle/>
        <a:p>
          <a:endParaRPr lang="en-US"/>
        </a:p>
      </dgm:t>
    </dgm:pt>
    <dgm:pt modelId="{7B5D3D3C-F101-4094-A320-7940A5947652}" type="sibTrans" cxnId="{1B7C45FF-7175-43F7-8B28-A80D21A34764}">
      <dgm:prSet/>
      <dgm:spPr/>
      <dgm:t>
        <a:bodyPr/>
        <a:lstStyle/>
        <a:p>
          <a:endParaRPr lang="en-US"/>
        </a:p>
      </dgm:t>
    </dgm:pt>
    <dgm:pt modelId="{AA961C4A-97C2-42C0-A430-C9D4C83CAFAC}">
      <dgm:prSet phldrT="[Text]"/>
      <dgm:spPr/>
      <dgm:t>
        <a:bodyPr/>
        <a:lstStyle/>
        <a:p>
          <a:r>
            <a:rPr lang="en-US" dirty="0"/>
            <a:t>Flag activities for which forward-looking budgets are not appropriate</a:t>
          </a:r>
        </a:p>
      </dgm:t>
    </dgm:pt>
    <dgm:pt modelId="{6C6B1461-7396-4829-8303-358B1F382FDB}" type="parTrans" cxnId="{8C13B1B5-5CD1-45DC-B22B-F9A752E28517}">
      <dgm:prSet/>
      <dgm:spPr/>
      <dgm:t>
        <a:bodyPr/>
        <a:lstStyle/>
        <a:p>
          <a:endParaRPr lang="en-US"/>
        </a:p>
      </dgm:t>
    </dgm:pt>
    <dgm:pt modelId="{92C9DBA5-0447-4F12-A00A-C45B385839E7}" type="sibTrans" cxnId="{8C13B1B5-5CD1-45DC-B22B-F9A752E28517}">
      <dgm:prSet/>
      <dgm:spPr/>
      <dgm:t>
        <a:bodyPr/>
        <a:lstStyle/>
        <a:p>
          <a:endParaRPr lang="en-US"/>
        </a:p>
      </dgm:t>
    </dgm:pt>
    <dgm:pt modelId="{431766B6-32A9-467E-8F45-2E7A2636FA2D}">
      <dgm:prSet phldrT="[Text]"/>
      <dgm:spPr/>
      <dgm:t>
        <a:bodyPr/>
        <a:lstStyle/>
        <a:p>
          <a:r>
            <a:rPr lang="en-US" dirty="0"/>
            <a:t>‘Sector-type’ classifications that be apportioned percentage splits</a:t>
          </a:r>
        </a:p>
      </dgm:t>
    </dgm:pt>
    <dgm:pt modelId="{19304F48-3D1C-4D10-8F2C-728AD76F1A89}" type="parTrans" cxnId="{8C3CFB73-10A2-4F4C-B2C4-52C8803D2924}">
      <dgm:prSet/>
      <dgm:spPr/>
      <dgm:t>
        <a:bodyPr/>
        <a:lstStyle/>
        <a:p>
          <a:endParaRPr lang="en-US"/>
        </a:p>
      </dgm:t>
    </dgm:pt>
    <dgm:pt modelId="{796518C8-7F2D-4823-8386-E7085589FD6D}" type="sibTrans" cxnId="{8C3CFB73-10A2-4F4C-B2C4-52C8803D2924}">
      <dgm:prSet/>
      <dgm:spPr/>
      <dgm:t>
        <a:bodyPr/>
        <a:lstStyle/>
        <a:p>
          <a:endParaRPr lang="en-US"/>
        </a:p>
      </dgm:t>
    </dgm:pt>
    <dgm:pt modelId="{6494F15F-F981-4076-80BD-09E775B514C8}">
      <dgm:prSet phldrT="[Text]"/>
      <dgm:spPr/>
      <dgm:t>
        <a:bodyPr/>
        <a:lstStyle/>
        <a:p>
          <a:r>
            <a:rPr lang="en-US" dirty="0"/>
            <a:t>CRS Channels of delivery can describe participating organisation</a:t>
          </a:r>
        </a:p>
      </dgm:t>
    </dgm:pt>
    <dgm:pt modelId="{8A61C150-AF4B-43DB-AD9B-EEAC2C653BC1}" type="parTrans" cxnId="{A420A105-8855-4327-BF1A-903B86FFF6BB}">
      <dgm:prSet/>
      <dgm:spPr/>
    </dgm:pt>
    <dgm:pt modelId="{BE614A1B-70F8-4BDD-926B-60C5D51751EC}" type="sibTrans" cxnId="{A420A105-8855-4327-BF1A-903B86FFF6BB}">
      <dgm:prSet/>
      <dgm:spPr/>
      <dgm:t>
        <a:bodyPr/>
        <a:lstStyle/>
        <a:p>
          <a:endParaRPr lang="en-US"/>
        </a:p>
      </dgm:t>
    </dgm:pt>
    <dgm:pt modelId="{C9F994B3-AD38-4ACD-A525-FAB0882B4403}" type="pres">
      <dgm:prSet presAssocID="{70DC240C-E666-44A9-8C51-5C6885362458}" presName="outerComposite" presStyleCnt="0">
        <dgm:presLayoutVars>
          <dgm:chMax val="5"/>
          <dgm:dir/>
          <dgm:resizeHandles val="exact"/>
        </dgm:presLayoutVars>
      </dgm:prSet>
      <dgm:spPr/>
    </dgm:pt>
    <dgm:pt modelId="{87DA55B8-C525-410F-B369-C6890BCADAD8}" type="pres">
      <dgm:prSet presAssocID="{70DC240C-E666-44A9-8C51-5C6885362458}" presName="dummyMaxCanvas" presStyleCnt="0">
        <dgm:presLayoutVars/>
      </dgm:prSet>
      <dgm:spPr/>
    </dgm:pt>
    <dgm:pt modelId="{8501BFFC-016B-48F5-A92E-17770993EC8D}" type="pres">
      <dgm:prSet presAssocID="{70DC240C-E666-44A9-8C51-5C6885362458}" presName="FourNodes_1" presStyleLbl="node1" presStyleIdx="0" presStyleCnt="4">
        <dgm:presLayoutVars>
          <dgm:bulletEnabled val="1"/>
        </dgm:presLayoutVars>
      </dgm:prSet>
      <dgm:spPr/>
    </dgm:pt>
    <dgm:pt modelId="{13229B52-7578-4AA1-909F-3C43B885BE3B}" type="pres">
      <dgm:prSet presAssocID="{70DC240C-E666-44A9-8C51-5C6885362458}" presName="FourNodes_2" presStyleLbl="node1" presStyleIdx="1" presStyleCnt="4">
        <dgm:presLayoutVars>
          <dgm:bulletEnabled val="1"/>
        </dgm:presLayoutVars>
      </dgm:prSet>
      <dgm:spPr/>
    </dgm:pt>
    <dgm:pt modelId="{B522CDB7-F74C-4740-8F2A-A4BD894EEF67}" type="pres">
      <dgm:prSet presAssocID="{70DC240C-E666-44A9-8C51-5C6885362458}" presName="FourNodes_3" presStyleLbl="node1" presStyleIdx="2" presStyleCnt="4">
        <dgm:presLayoutVars>
          <dgm:bulletEnabled val="1"/>
        </dgm:presLayoutVars>
      </dgm:prSet>
      <dgm:spPr/>
    </dgm:pt>
    <dgm:pt modelId="{40E1558A-A322-4EB7-BB79-C7C63CA0EF95}" type="pres">
      <dgm:prSet presAssocID="{70DC240C-E666-44A9-8C51-5C6885362458}" presName="FourNodes_4" presStyleLbl="node1" presStyleIdx="3" presStyleCnt="4">
        <dgm:presLayoutVars>
          <dgm:bulletEnabled val="1"/>
        </dgm:presLayoutVars>
      </dgm:prSet>
      <dgm:spPr/>
    </dgm:pt>
    <dgm:pt modelId="{269BA9F1-8FA1-4B6F-8997-D16870FA6770}" type="pres">
      <dgm:prSet presAssocID="{70DC240C-E666-44A9-8C51-5C6885362458}" presName="FourConn_1-2" presStyleLbl="fgAccFollowNode1" presStyleIdx="0" presStyleCnt="3">
        <dgm:presLayoutVars>
          <dgm:bulletEnabled val="1"/>
        </dgm:presLayoutVars>
      </dgm:prSet>
      <dgm:spPr/>
    </dgm:pt>
    <dgm:pt modelId="{7682ED69-44FF-4F44-91D7-C15E5E59D662}" type="pres">
      <dgm:prSet presAssocID="{70DC240C-E666-44A9-8C51-5C6885362458}" presName="FourConn_2-3" presStyleLbl="fgAccFollowNode1" presStyleIdx="1" presStyleCnt="3">
        <dgm:presLayoutVars>
          <dgm:bulletEnabled val="1"/>
        </dgm:presLayoutVars>
      </dgm:prSet>
      <dgm:spPr/>
    </dgm:pt>
    <dgm:pt modelId="{D0D70801-1DDB-41BD-B93C-065EE546AFE6}" type="pres">
      <dgm:prSet presAssocID="{70DC240C-E666-44A9-8C51-5C6885362458}" presName="FourConn_3-4" presStyleLbl="fgAccFollowNode1" presStyleIdx="2" presStyleCnt="3">
        <dgm:presLayoutVars>
          <dgm:bulletEnabled val="1"/>
        </dgm:presLayoutVars>
      </dgm:prSet>
      <dgm:spPr/>
    </dgm:pt>
    <dgm:pt modelId="{0BFA30AA-513B-4481-A2F5-6E576EB3CC17}" type="pres">
      <dgm:prSet presAssocID="{70DC240C-E666-44A9-8C51-5C6885362458}" presName="FourNodes_1_text" presStyleLbl="node1" presStyleIdx="3" presStyleCnt="4">
        <dgm:presLayoutVars>
          <dgm:bulletEnabled val="1"/>
        </dgm:presLayoutVars>
      </dgm:prSet>
      <dgm:spPr/>
    </dgm:pt>
    <dgm:pt modelId="{BD90A623-CF17-4270-B42C-1D3A9A43EF25}" type="pres">
      <dgm:prSet presAssocID="{70DC240C-E666-44A9-8C51-5C6885362458}" presName="FourNodes_2_text" presStyleLbl="node1" presStyleIdx="3" presStyleCnt="4">
        <dgm:presLayoutVars>
          <dgm:bulletEnabled val="1"/>
        </dgm:presLayoutVars>
      </dgm:prSet>
      <dgm:spPr/>
    </dgm:pt>
    <dgm:pt modelId="{D86C7B67-0548-42F6-ACFA-48AE5EBB9A33}" type="pres">
      <dgm:prSet presAssocID="{70DC240C-E666-44A9-8C51-5C6885362458}" presName="FourNodes_3_text" presStyleLbl="node1" presStyleIdx="3" presStyleCnt="4">
        <dgm:presLayoutVars>
          <dgm:bulletEnabled val="1"/>
        </dgm:presLayoutVars>
      </dgm:prSet>
      <dgm:spPr/>
    </dgm:pt>
    <dgm:pt modelId="{EDEE40C0-1F38-49BD-825E-549BD1CD9936}" type="pres">
      <dgm:prSet presAssocID="{70DC240C-E666-44A9-8C51-5C688536245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791D104-9708-4676-9BDF-1A9987A66F61}" type="presOf" srcId="{E5BB6E38-E54B-441D-B3B1-CBC0A062E678}" destId="{0BFA30AA-513B-4481-A2F5-6E576EB3CC17}" srcOrd="1" destOrd="0" presId="urn:microsoft.com/office/officeart/2005/8/layout/vProcess5"/>
    <dgm:cxn modelId="{A420A105-8855-4327-BF1A-903B86FFF6BB}" srcId="{70DC240C-E666-44A9-8C51-5C6885362458}" destId="{6494F15F-F981-4076-80BD-09E775B514C8}" srcOrd="1" destOrd="0" parTransId="{8A61C150-AF4B-43DB-AD9B-EEAC2C653BC1}" sibTransId="{BE614A1B-70F8-4BDD-926B-60C5D51751EC}"/>
    <dgm:cxn modelId="{0985C121-2441-4955-8A2B-731836AA053F}" type="presOf" srcId="{E5BB6E38-E54B-441D-B3B1-CBC0A062E678}" destId="{8501BFFC-016B-48F5-A92E-17770993EC8D}" srcOrd="0" destOrd="0" presId="urn:microsoft.com/office/officeart/2005/8/layout/vProcess5"/>
    <dgm:cxn modelId="{E195352D-7E8A-4884-81E9-BBEEF9C07777}" type="presOf" srcId="{7B5D3D3C-F101-4094-A320-7940A5947652}" destId="{269BA9F1-8FA1-4B6F-8997-D16870FA6770}" srcOrd="0" destOrd="0" presId="urn:microsoft.com/office/officeart/2005/8/layout/vProcess5"/>
    <dgm:cxn modelId="{6E4B4549-2457-45B9-8B28-5B4665AB0C31}" type="presOf" srcId="{AA961C4A-97C2-42C0-A430-C9D4C83CAFAC}" destId="{B522CDB7-F74C-4740-8F2A-A4BD894EEF67}" srcOrd="0" destOrd="0" presId="urn:microsoft.com/office/officeart/2005/8/layout/vProcess5"/>
    <dgm:cxn modelId="{B6C95A4C-94BC-4ACE-A4CE-23289A1B4D8D}" type="presOf" srcId="{431766B6-32A9-467E-8F45-2E7A2636FA2D}" destId="{EDEE40C0-1F38-49BD-825E-549BD1CD9936}" srcOrd="1" destOrd="0" presId="urn:microsoft.com/office/officeart/2005/8/layout/vProcess5"/>
    <dgm:cxn modelId="{8C3CFB73-10A2-4F4C-B2C4-52C8803D2924}" srcId="{70DC240C-E666-44A9-8C51-5C6885362458}" destId="{431766B6-32A9-467E-8F45-2E7A2636FA2D}" srcOrd="3" destOrd="0" parTransId="{19304F48-3D1C-4D10-8F2C-728AD76F1A89}" sibTransId="{796518C8-7F2D-4823-8386-E7085589FD6D}"/>
    <dgm:cxn modelId="{FB179FA8-D947-4C61-9E55-4C4F6C102580}" type="presOf" srcId="{BE614A1B-70F8-4BDD-926B-60C5D51751EC}" destId="{7682ED69-44FF-4F44-91D7-C15E5E59D662}" srcOrd="0" destOrd="0" presId="urn:microsoft.com/office/officeart/2005/8/layout/vProcess5"/>
    <dgm:cxn modelId="{640677B5-F318-4CF5-975C-D5482C91C81D}" type="presOf" srcId="{431766B6-32A9-467E-8F45-2E7A2636FA2D}" destId="{40E1558A-A322-4EB7-BB79-C7C63CA0EF95}" srcOrd="0" destOrd="0" presId="urn:microsoft.com/office/officeart/2005/8/layout/vProcess5"/>
    <dgm:cxn modelId="{8C13B1B5-5CD1-45DC-B22B-F9A752E28517}" srcId="{70DC240C-E666-44A9-8C51-5C6885362458}" destId="{AA961C4A-97C2-42C0-A430-C9D4C83CAFAC}" srcOrd="2" destOrd="0" parTransId="{6C6B1461-7396-4829-8303-358B1F382FDB}" sibTransId="{92C9DBA5-0447-4F12-A00A-C45B385839E7}"/>
    <dgm:cxn modelId="{DBC71BB6-0B91-40C5-9030-14B7CA43F77D}" type="presOf" srcId="{6494F15F-F981-4076-80BD-09E775B514C8}" destId="{BD90A623-CF17-4270-B42C-1D3A9A43EF25}" srcOrd="1" destOrd="0" presId="urn:microsoft.com/office/officeart/2005/8/layout/vProcess5"/>
    <dgm:cxn modelId="{4B8979CA-80B9-48F4-9931-634D76D3D51D}" type="presOf" srcId="{70DC240C-E666-44A9-8C51-5C6885362458}" destId="{C9F994B3-AD38-4ACD-A525-FAB0882B4403}" srcOrd="0" destOrd="0" presId="urn:microsoft.com/office/officeart/2005/8/layout/vProcess5"/>
    <dgm:cxn modelId="{670A21D4-06C7-4913-B20B-E83BB6F89400}" type="presOf" srcId="{6494F15F-F981-4076-80BD-09E775B514C8}" destId="{13229B52-7578-4AA1-909F-3C43B885BE3B}" srcOrd="0" destOrd="0" presId="urn:microsoft.com/office/officeart/2005/8/layout/vProcess5"/>
    <dgm:cxn modelId="{67229BE2-D569-429E-900C-FFD42A45EB6C}" type="presOf" srcId="{AA961C4A-97C2-42C0-A430-C9D4C83CAFAC}" destId="{D86C7B67-0548-42F6-ACFA-48AE5EBB9A33}" srcOrd="1" destOrd="0" presId="urn:microsoft.com/office/officeart/2005/8/layout/vProcess5"/>
    <dgm:cxn modelId="{C69E36FB-CE9B-4B99-A172-5BF735B4CD82}" type="presOf" srcId="{92C9DBA5-0447-4F12-A00A-C45B385839E7}" destId="{D0D70801-1DDB-41BD-B93C-065EE546AFE6}" srcOrd="0" destOrd="0" presId="urn:microsoft.com/office/officeart/2005/8/layout/vProcess5"/>
    <dgm:cxn modelId="{1B7C45FF-7175-43F7-8B28-A80D21A34764}" srcId="{70DC240C-E666-44A9-8C51-5C6885362458}" destId="{E5BB6E38-E54B-441D-B3B1-CBC0A062E678}" srcOrd="0" destOrd="0" parTransId="{137430E8-1F9E-42A9-9696-A8EF9F118115}" sibTransId="{7B5D3D3C-F101-4094-A320-7940A5947652}"/>
    <dgm:cxn modelId="{45E486C2-6D59-4D04-A099-70F015B28580}" type="presParOf" srcId="{C9F994B3-AD38-4ACD-A525-FAB0882B4403}" destId="{87DA55B8-C525-410F-B369-C6890BCADAD8}" srcOrd="0" destOrd="0" presId="urn:microsoft.com/office/officeart/2005/8/layout/vProcess5"/>
    <dgm:cxn modelId="{ED142349-57C7-43C1-8BB3-DEAC73DBE8B4}" type="presParOf" srcId="{C9F994B3-AD38-4ACD-A525-FAB0882B4403}" destId="{8501BFFC-016B-48F5-A92E-17770993EC8D}" srcOrd="1" destOrd="0" presId="urn:microsoft.com/office/officeart/2005/8/layout/vProcess5"/>
    <dgm:cxn modelId="{4FE1C67D-DC12-4B79-8996-09DC63E836CA}" type="presParOf" srcId="{C9F994B3-AD38-4ACD-A525-FAB0882B4403}" destId="{13229B52-7578-4AA1-909F-3C43B885BE3B}" srcOrd="2" destOrd="0" presId="urn:microsoft.com/office/officeart/2005/8/layout/vProcess5"/>
    <dgm:cxn modelId="{4E7D66AC-6F85-40CD-8662-84B9B51EDFBE}" type="presParOf" srcId="{C9F994B3-AD38-4ACD-A525-FAB0882B4403}" destId="{B522CDB7-F74C-4740-8F2A-A4BD894EEF67}" srcOrd="3" destOrd="0" presId="urn:microsoft.com/office/officeart/2005/8/layout/vProcess5"/>
    <dgm:cxn modelId="{DAF1AD23-2501-43F3-8D2F-B6F1B739BDFB}" type="presParOf" srcId="{C9F994B3-AD38-4ACD-A525-FAB0882B4403}" destId="{40E1558A-A322-4EB7-BB79-C7C63CA0EF95}" srcOrd="4" destOrd="0" presId="urn:microsoft.com/office/officeart/2005/8/layout/vProcess5"/>
    <dgm:cxn modelId="{67BA41DA-D379-4891-A0FD-4B1750EFF6D6}" type="presParOf" srcId="{C9F994B3-AD38-4ACD-A525-FAB0882B4403}" destId="{269BA9F1-8FA1-4B6F-8997-D16870FA6770}" srcOrd="5" destOrd="0" presId="urn:microsoft.com/office/officeart/2005/8/layout/vProcess5"/>
    <dgm:cxn modelId="{C9EC7B12-EC09-41D9-8032-7AF50DBC064E}" type="presParOf" srcId="{C9F994B3-AD38-4ACD-A525-FAB0882B4403}" destId="{7682ED69-44FF-4F44-91D7-C15E5E59D662}" srcOrd="6" destOrd="0" presId="urn:microsoft.com/office/officeart/2005/8/layout/vProcess5"/>
    <dgm:cxn modelId="{561D4353-332E-42A8-A389-46A7E4DEAC7E}" type="presParOf" srcId="{C9F994B3-AD38-4ACD-A525-FAB0882B4403}" destId="{D0D70801-1DDB-41BD-B93C-065EE546AFE6}" srcOrd="7" destOrd="0" presId="urn:microsoft.com/office/officeart/2005/8/layout/vProcess5"/>
    <dgm:cxn modelId="{C6CC9AC4-EB65-454F-83C2-562D4857D1C7}" type="presParOf" srcId="{C9F994B3-AD38-4ACD-A525-FAB0882B4403}" destId="{0BFA30AA-513B-4481-A2F5-6E576EB3CC17}" srcOrd="8" destOrd="0" presId="urn:microsoft.com/office/officeart/2005/8/layout/vProcess5"/>
    <dgm:cxn modelId="{7AE18850-482D-4F29-9C9C-855AFCE38591}" type="presParOf" srcId="{C9F994B3-AD38-4ACD-A525-FAB0882B4403}" destId="{BD90A623-CF17-4270-B42C-1D3A9A43EF25}" srcOrd="9" destOrd="0" presId="urn:microsoft.com/office/officeart/2005/8/layout/vProcess5"/>
    <dgm:cxn modelId="{DC4449C5-E376-48DD-91D7-51EA4F85DC4E}" type="presParOf" srcId="{C9F994B3-AD38-4ACD-A525-FAB0882B4403}" destId="{D86C7B67-0548-42F6-ACFA-48AE5EBB9A33}" srcOrd="10" destOrd="0" presId="urn:microsoft.com/office/officeart/2005/8/layout/vProcess5"/>
    <dgm:cxn modelId="{75EC828B-A61F-4404-BB4C-B22F3F6CD32A}" type="presParOf" srcId="{C9F994B3-AD38-4ACD-A525-FAB0882B4403}" destId="{EDEE40C0-1F38-49BD-825E-549BD1CD993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524C47-BBF0-4F61-9655-B54667D122DD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4589E7-BA1D-41FF-9072-C9C2280133A1}">
      <dgm:prSet phldrT="[Text]"/>
      <dgm:spPr/>
      <dgm:t>
        <a:bodyPr/>
        <a:lstStyle/>
        <a:p>
          <a:r>
            <a:rPr lang="en-US" dirty="0"/>
            <a:t>Content</a:t>
          </a:r>
        </a:p>
      </dgm:t>
    </dgm:pt>
    <dgm:pt modelId="{7FDD28A7-354A-4D0A-963B-64923907519B}" type="parTrans" cxnId="{16CC621E-5F2C-47D1-A86E-3C258484C415}">
      <dgm:prSet/>
      <dgm:spPr/>
      <dgm:t>
        <a:bodyPr/>
        <a:lstStyle/>
        <a:p>
          <a:endParaRPr lang="en-US"/>
        </a:p>
      </dgm:t>
    </dgm:pt>
    <dgm:pt modelId="{2A7C9F48-475C-4038-8088-80AA54167B70}" type="sibTrans" cxnId="{16CC621E-5F2C-47D1-A86E-3C258484C415}">
      <dgm:prSet/>
      <dgm:spPr/>
      <dgm:t>
        <a:bodyPr/>
        <a:lstStyle/>
        <a:p>
          <a:endParaRPr lang="en-US"/>
        </a:p>
      </dgm:t>
    </dgm:pt>
    <dgm:pt modelId="{FD2C83D2-3FA0-4CA3-88E6-70E6B49AE22B}">
      <dgm:prSet phldrT="[Text]"/>
      <dgm:spPr/>
      <dgm:t>
        <a:bodyPr/>
        <a:lstStyle/>
        <a:p>
          <a:r>
            <a:rPr lang="en-US" dirty="0"/>
            <a:t>What problem will the change solve?</a:t>
          </a:r>
        </a:p>
      </dgm:t>
    </dgm:pt>
    <dgm:pt modelId="{955FCBE6-BDC3-490F-BABF-933FBB521377}" type="parTrans" cxnId="{31075204-41E4-40C4-980D-A5475730AC13}">
      <dgm:prSet/>
      <dgm:spPr/>
      <dgm:t>
        <a:bodyPr/>
        <a:lstStyle/>
        <a:p>
          <a:endParaRPr lang="en-US"/>
        </a:p>
      </dgm:t>
    </dgm:pt>
    <dgm:pt modelId="{D9BE7CFF-03CE-4C67-95A3-1091672139D6}" type="sibTrans" cxnId="{31075204-41E4-40C4-980D-A5475730AC13}">
      <dgm:prSet/>
      <dgm:spPr/>
      <dgm:t>
        <a:bodyPr/>
        <a:lstStyle/>
        <a:p>
          <a:endParaRPr lang="en-US"/>
        </a:p>
      </dgm:t>
    </dgm:pt>
    <dgm:pt modelId="{2564D393-1467-4EC6-AD7F-545F7555A0F0}">
      <dgm:prSet phldrT="[Text]"/>
      <dgm:spPr/>
      <dgm:t>
        <a:bodyPr/>
        <a:lstStyle/>
        <a:p>
          <a:r>
            <a:rPr lang="en-US" dirty="0"/>
            <a:t>Implementation</a:t>
          </a:r>
        </a:p>
      </dgm:t>
    </dgm:pt>
    <dgm:pt modelId="{016DAF11-363C-4746-A040-ECBD6BB885C2}" type="parTrans" cxnId="{A5A59BC5-7766-49E3-83D5-140AC3F11C53}">
      <dgm:prSet/>
      <dgm:spPr/>
      <dgm:t>
        <a:bodyPr/>
        <a:lstStyle/>
        <a:p>
          <a:endParaRPr lang="en-US"/>
        </a:p>
      </dgm:t>
    </dgm:pt>
    <dgm:pt modelId="{AE26BA1A-3D0D-44CD-88F8-0E339AB72DE9}" type="sibTrans" cxnId="{A5A59BC5-7766-49E3-83D5-140AC3F11C53}">
      <dgm:prSet/>
      <dgm:spPr/>
      <dgm:t>
        <a:bodyPr/>
        <a:lstStyle/>
        <a:p>
          <a:endParaRPr lang="en-US"/>
        </a:p>
      </dgm:t>
    </dgm:pt>
    <dgm:pt modelId="{4CC57434-9250-4AFB-B3A1-02052C278546}">
      <dgm:prSet phldrT="[Text]"/>
      <dgm:spPr/>
      <dgm:t>
        <a:bodyPr/>
        <a:lstStyle/>
        <a:p>
          <a:r>
            <a:rPr lang="en-US" dirty="0"/>
            <a:t>How do we solve the problem?</a:t>
          </a:r>
        </a:p>
      </dgm:t>
    </dgm:pt>
    <dgm:pt modelId="{BA41A9FE-137F-409C-A967-64A8AB79D254}" type="parTrans" cxnId="{0ACE3B07-E52E-4B98-8DBC-0154877309E9}">
      <dgm:prSet/>
      <dgm:spPr/>
      <dgm:t>
        <a:bodyPr/>
        <a:lstStyle/>
        <a:p>
          <a:endParaRPr lang="en-US"/>
        </a:p>
      </dgm:t>
    </dgm:pt>
    <dgm:pt modelId="{87B10D9F-CE77-407C-9C86-C678F07CFBBA}" type="sibTrans" cxnId="{0ACE3B07-E52E-4B98-8DBC-0154877309E9}">
      <dgm:prSet/>
      <dgm:spPr/>
      <dgm:t>
        <a:bodyPr/>
        <a:lstStyle/>
        <a:p>
          <a:endParaRPr lang="en-US"/>
        </a:p>
      </dgm:t>
    </dgm:pt>
    <dgm:pt modelId="{6552E8C4-267B-45BD-970B-FFC233DDDE96}">
      <dgm:prSet phldrT="[Text]"/>
      <dgm:spPr/>
      <dgm:t>
        <a:bodyPr/>
        <a:lstStyle/>
        <a:p>
          <a:r>
            <a:rPr lang="en-US" dirty="0"/>
            <a:t>Translation of content into schema</a:t>
          </a:r>
        </a:p>
      </dgm:t>
    </dgm:pt>
    <dgm:pt modelId="{6778E85A-9C68-4895-A401-FFF6A080BD85}" type="parTrans" cxnId="{8C250EF5-230B-4B9C-B317-443483C5C689}">
      <dgm:prSet/>
      <dgm:spPr/>
      <dgm:t>
        <a:bodyPr/>
        <a:lstStyle/>
        <a:p>
          <a:endParaRPr lang="en-US"/>
        </a:p>
      </dgm:t>
    </dgm:pt>
    <dgm:pt modelId="{7159F800-7273-4CD8-9A4A-728E10837553}" type="sibTrans" cxnId="{8C250EF5-230B-4B9C-B317-443483C5C689}">
      <dgm:prSet/>
      <dgm:spPr/>
      <dgm:t>
        <a:bodyPr/>
        <a:lstStyle/>
        <a:p>
          <a:endParaRPr lang="en-US"/>
        </a:p>
      </dgm:t>
    </dgm:pt>
    <dgm:pt modelId="{31A135DC-7D75-4A5F-A2DB-9ED4CF115621}">
      <dgm:prSet phldrT="[Text]" custLinFactNeighborX="-838" custLinFactNeighborY="-158"/>
      <dgm:spPr/>
      <dgm:t>
        <a:bodyPr/>
        <a:lstStyle/>
        <a:p>
          <a:r>
            <a:rPr lang="en-US"/>
            <a:t>Real-world use case</a:t>
          </a:r>
          <a:endParaRPr lang="en-US" dirty="0"/>
        </a:p>
      </dgm:t>
    </dgm:pt>
    <dgm:pt modelId="{1ED148E1-6371-4C52-8D80-80B55739626E}" type="parTrans" cxnId="{4F1C539A-1949-4490-96BF-5E49017B5C53}">
      <dgm:prSet/>
      <dgm:spPr/>
      <dgm:t>
        <a:bodyPr/>
        <a:lstStyle/>
        <a:p>
          <a:endParaRPr lang="en-US"/>
        </a:p>
      </dgm:t>
    </dgm:pt>
    <dgm:pt modelId="{649B5B86-ED00-4F71-A48E-7210F15648D3}" type="sibTrans" cxnId="{4F1C539A-1949-4490-96BF-5E49017B5C53}">
      <dgm:prSet/>
      <dgm:spPr/>
      <dgm:t>
        <a:bodyPr/>
        <a:lstStyle/>
        <a:p>
          <a:endParaRPr lang="en-US"/>
        </a:p>
      </dgm:t>
    </dgm:pt>
    <dgm:pt modelId="{C47F132D-C6FF-4614-B123-F427AF67D8C1}" type="pres">
      <dgm:prSet presAssocID="{F1524C47-BBF0-4F61-9655-B54667D122DD}" presName="linearFlow" presStyleCnt="0">
        <dgm:presLayoutVars>
          <dgm:dir/>
          <dgm:animLvl val="lvl"/>
          <dgm:resizeHandles val="exact"/>
        </dgm:presLayoutVars>
      </dgm:prSet>
      <dgm:spPr/>
    </dgm:pt>
    <dgm:pt modelId="{1D10C717-F9C9-4C5C-9E12-8DA6D8A64DA0}" type="pres">
      <dgm:prSet presAssocID="{DA4589E7-BA1D-41FF-9072-C9C2280133A1}" presName="composite" presStyleCnt="0"/>
      <dgm:spPr/>
    </dgm:pt>
    <dgm:pt modelId="{29B49281-76D6-4B21-9E87-D5886BE4DFA9}" type="pres">
      <dgm:prSet presAssocID="{DA4589E7-BA1D-41FF-9072-C9C2280133A1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ED8B404C-6882-42DB-A6F1-C6433A50C24C}" type="pres">
      <dgm:prSet presAssocID="{DA4589E7-BA1D-41FF-9072-C9C2280133A1}" presName="descendantText" presStyleLbl="alignAcc1" presStyleIdx="0" presStyleCnt="2" custLinFactNeighborX="-838" custLinFactNeighborY="-158">
        <dgm:presLayoutVars>
          <dgm:bulletEnabled val="1"/>
        </dgm:presLayoutVars>
      </dgm:prSet>
      <dgm:spPr/>
    </dgm:pt>
    <dgm:pt modelId="{9840F82C-1545-45A2-A792-EBD42875DE13}" type="pres">
      <dgm:prSet presAssocID="{2A7C9F48-475C-4038-8088-80AA54167B70}" presName="sp" presStyleCnt="0"/>
      <dgm:spPr/>
    </dgm:pt>
    <dgm:pt modelId="{EF63B19A-0A00-462A-A6A4-7826B8D3F016}" type="pres">
      <dgm:prSet presAssocID="{2564D393-1467-4EC6-AD7F-545F7555A0F0}" presName="composite" presStyleCnt="0"/>
      <dgm:spPr/>
    </dgm:pt>
    <dgm:pt modelId="{1919459E-2F0C-4938-B477-1686E6BB0B32}" type="pres">
      <dgm:prSet presAssocID="{2564D393-1467-4EC6-AD7F-545F7555A0F0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3A927F28-CF5E-4C22-A3EA-27EF173B706E}" type="pres">
      <dgm:prSet presAssocID="{2564D393-1467-4EC6-AD7F-545F7555A0F0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31075204-41E4-40C4-980D-A5475730AC13}" srcId="{DA4589E7-BA1D-41FF-9072-C9C2280133A1}" destId="{FD2C83D2-3FA0-4CA3-88E6-70E6B49AE22B}" srcOrd="0" destOrd="0" parTransId="{955FCBE6-BDC3-490F-BABF-933FBB521377}" sibTransId="{D9BE7CFF-03CE-4C67-95A3-1091672139D6}"/>
    <dgm:cxn modelId="{0ACE3B07-E52E-4B98-8DBC-0154877309E9}" srcId="{2564D393-1467-4EC6-AD7F-545F7555A0F0}" destId="{4CC57434-9250-4AFB-B3A1-02052C278546}" srcOrd="0" destOrd="0" parTransId="{BA41A9FE-137F-409C-A967-64A8AB79D254}" sibTransId="{87B10D9F-CE77-407C-9C86-C678F07CFBBA}"/>
    <dgm:cxn modelId="{A3BD7E0B-70AD-4D74-8DDD-F0FCBFBAB319}" type="presOf" srcId="{F1524C47-BBF0-4F61-9655-B54667D122DD}" destId="{C47F132D-C6FF-4614-B123-F427AF67D8C1}" srcOrd="0" destOrd="0" presId="urn:microsoft.com/office/officeart/2005/8/layout/chevron2"/>
    <dgm:cxn modelId="{16CC621E-5F2C-47D1-A86E-3C258484C415}" srcId="{F1524C47-BBF0-4F61-9655-B54667D122DD}" destId="{DA4589E7-BA1D-41FF-9072-C9C2280133A1}" srcOrd="0" destOrd="0" parTransId="{7FDD28A7-354A-4D0A-963B-64923907519B}" sibTransId="{2A7C9F48-475C-4038-8088-80AA54167B70}"/>
    <dgm:cxn modelId="{C185433E-CE4B-4FAB-B35A-4DB33A5C3A57}" type="presOf" srcId="{4CC57434-9250-4AFB-B3A1-02052C278546}" destId="{3A927F28-CF5E-4C22-A3EA-27EF173B706E}" srcOrd="0" destOrd="0" presId="urn:microsoft.com/office/officeart/2005/8/layout/chevron2"/>
    <dgm:cxn modelId="{38AD368F-603A-46E8-B1FB-FCA77416C403}" type="presOf" srcId="{31A135DC-7D75-4A5F-A2DB-9ED4CF115621}" destId="{ED8B404C-6882-42DB-A6F1-C6433A50C24C}" srcOrd="0" destOrd="1" presId="urn:microsoft.com/office/officeart/2005/8/layout/chevron2"/>
    <dgm:cxn modelId="{4F1C539A-1949-4490-96BF-5E49017B5C53}" srcId="{DA4589E7-BA1D-41FF-9072-C9C2280133A1}" destId="{31A135DC-7D75-4A5F-A2DB-9ED4CF115621}" srcOrd="1" destOrd="0" parTransId="{1ED148E1-6371-4C52-8D80-80B55739626E}" sibTransId="{649B5B86-ED00-4F71-A48E-7210F15648D3}"/>
    <dgm:cxn modelId="{8A3BAFAA-419B-40DA-97F6-9D096064F651}" type="presOf" srcId="{DA4589E7-BA1D-41FF-9072-C9C2280133A1}" destId="{29B49281-76D6-4B21-9E87-D5886BE4DFA9}" srcOrd="0" destOrd="0" presId="urn:microsoft.com/office/officeart/2005/8/layout/chevron2"/>
    <dgm:cxn modelId="{6ED11BC2-33E7-42BF-9240-BF466AAD0CDC}" type="presOf" srcId="{6552E8C4-267B-45BD-970B-FFC233DDDE96}" destId="{3A927F28-CF5E-4C22-A3EA-27EF173B706E}" srcOrd="0" destOrd="1" presId="urn:microsoft.com/office/officeart/2005/8/layout/chevron2"/>
    <dgm:cxn modelId="{A5A59BC5-7766-49E3-83D5-140AC3F11C53}" srcId="{F1524C47-BBF0-4F61-9655-B54667D122DD}" destId="{2564D393-1467-4EC6-AD7F-545F7555A0F0}" srcOrd="1" destOrd="0" parTransId="{016DAF11-363C-4746-A040-ECBD6BB885C2}" sibTransId="{AE26BA1A-3D0D-44CD-88F8-0E339AB72DE9}"/>
    <dgm:cxn modelId="{40D8E0DD-9607-4955-8B51-FE83A1412CAB}" type="presOf" srcId="{2564D393-1467-4EC6-AD7F-545F7555A0F0}" destId="{1919459E-2F0C-4938-B477-1686E6BB0B32}" srcOrd="0" destOrd="0" presId="urn:microsoft.com/office/officeart/2005/8/layout/chevron2"/>
    <dgm:cxn modelId="{8C250EF5-230B-4B9C-B317-443483C5C689}" srcId="{2564D393-1467-4EC6-AD7F-545F7555A0F0}" destId="{6552E8C4-267B-45BD-970B-FFC233DDDE96}" srcOrd="1" destOrd="0" parTransId="{6778E85A-9C68-4895-A401-FFF6A080BD85}" sibTransId="{7159F800-7273-4CD8-9A4A-728E10837553}"/>
    <dgm:cxn modelId="{E9FD76F5-1A43-4D6E-BC87-84DBCF808F96}" type="presOf" srcId="{FD2C83D2-3FA0-4CA3-88E6-70E6B49AE22B}" destId="{ED8B404C-6882-42DB-A6F1-C6433A50C24C}" srcOrd="0" destOrd="0" presId="urn:microsoft.com/office/officeart/2005/8/layout/chevron2"/>
    <dgm:cxn modelId="{F6F79872-DB0E-4A9C-BE00-0A257DA8524A}" type="presParOf" srcId="{C47F132D-C6FF-4614-B123-F427AF67D8C1}" destId="{1D10C717-F9C9-4C5C-9E12-8DA6D8A64DA0}" srcOrd="0" destOrd="0" presId="urn:microsoft.com/office/officeart/2005/8/layout/chevron2"/>
    <dgm:cxn modelId="{79D633FF-E4C6-4BDB-A1CF-F473F03CFEE3}" type="presParOf" srcId="{1D10C717-F9C9-4C5C-9E12-8DA6D8A64DA0}" destId="{29B49281-76D6-4B21-9E87-D5886BE4DFA9}" srcOrd="0" destOrd="0" presId="urn:microsoft.com/office/officeart/2005/8/layout/chevron2"/>
    <dgm:cxn modelId="{E6B01080-EF69-4BAB-96C2-E66B2A4ABDF9}" type="presParOf" srcId="{1D10C717-F9C9-4C5C-9E12-8DA6D8A64DA0}" destId="{ED8B404C-6882-42DB-A6F1-C6433A50C24C}" srcOrd="1" destOrd="0" presId="urn:microsoft.com/office/officeart/2005/8/layout/chevron2"/>
    <dgm:cxn modelId="{5E22BAB5-B84F-4CEA-BD50-5FACAE04DC27}" type="presParOf" srcId="{C47F132D-C6FF-4614-B123-F427AF67D8C1}" destId="{9840F82C-1545-45A2-A792-EBD42875DE13}" srcOrd="1" destOrd="0" presId="urn:microsoft.com/office/officeart/2005/8/layout/chevron2"/>
    <dgm:cxn modelId="{DB162171-1667-42A9-8EEA-1BF76F863ADC}" type="presParOf" srcId="{C47F132D-C6FF-4614-B123-F427AF67D8C1}" destId="{EF63B19A-0A00-462A-A6A4-7826B8D3F016}" srcOrd="2" destOrd="0" presId="urn:microsoft.com/office/officeart/2005/8/layout/chevron2"/>
    <dgm:cxn modelId="{E26991D4-C4CE-4DB5-B214-6D0593D649F0}" type="presParOf" srcId="{EF63B19A-0A00-462A-A6A4-7826B8D3F016}" destId="{1919459E-2F0C-4938-B477-1686E6BB0B32}" srcOrd="0" destOrd="0" presId="urn:microsoft.com/office/officeart/2005/8/layout/chevron2"/>
    <dgm:cxn modelId="{BADA8913-2FB1-45D9-B359-3EC35EB334FB}" type="presParOf" srcId="{EF63B19A-0A00-462A-A6A4-7826B8D3F016}" destId="{3A927F28-CF5E-4C22-A3EA-27EF173B70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DD67EE-297D-4D5B-8CD9-A2F3DE42603F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1A627E3-2F3C-484C-BA16-F47549EEA563}">
      <dgm:prSet phldrT="[Text]"/>
      <dgm:spPr/>
      <dgm:t>
        <a:bodyPr/>
        <a:lstStyle/>
        <a:p>
          <a:r>
            <a:rPr lang="en-GB" dirty="0"/>
            <a:t>Wherever possible decisions on changes to the standard should be reached by consensus</a:t>
          </a:r>
          <a:endParaRPr lang="en-US" dirty="0"/>
        </a:p>
      </dgm:t>
    </dgm:pt>
    <dgm:pt modelId="{3918E05C-DA9E-4EB4-94F5-DC8B3D32CD9F}" type="parTrans" cxnId="{986964D3-853C-4F97-AAD5-53A0B0A1F6FC}">
      <dgm:prSet/>
      <dgm:spPr/>
      <dgm:t>
        <a:bodyPr/>
        <a:lstStyle/>
        <a:p>
          <a:endParaRPr lang="en-US"/>
        </a:p>
      </dgm:t>
    </dgm:pt>
    <dgm:pt modelId="{DD6849B3-0C85-4451-BEEE-012A600EFF9B}" type="sibTrans" cxnId="{986964D3-853C-4F97-AAD5-53A0B0A1F6FC}">
      <dgm:prSet/>
      <dgm:spPr/>
      <dgm:t>
        <a:bodyPr/>
        <a:lstStyle/>
        <a:p>
          <a:endParaRPr lang="en-US"/>
        </a:p>
      </dgm:t>
    </dgm:pt>
    <dgm:pt modelId="{A7EC26EF-910C-4EE0-9E8D-27DF07D28BF9}">
      <dgm:prSet phldrT="[Text]"/>
      <dgm:spPr/>
      <dgm:t>
        <a:bodyPr/>
        <a:lstStyle/>
        <a:p>
          <a:r>
            <a:rPr lang="en-GB" dirty="0"/>
            <a:t>The Governing Board, taking note of advice from the TAG Chair and the Technical Lead, may adjudicate on an unresolved dispute.</a:t>
          </a:r>
          <a:endParaRPr lang="en-US" dirty="0"/>
        </a:p>
      </dgm:t>
    </dgm:pt>
    <dgm:pt modelId="{5B27B55C-8D3B-495E-A477-6D8DBBD4B5FB}" type="parTrans" cxnId="{C32DC123-D536-4041-8878-D1BC26BEA023}">
      <dgm:prSet/>
      <dgm:spPr/>
      <dgm:t>
        <a:bodyPr/>
        <a:lstStyle/>
        <a:p>
          <a:endParaRPr lang="en-US"/>
        </a:p>
      </dgm:t>
    </dgm:pt>
    <dgm:pt modelId="{543D50F4-DE88-4486-A66E-6590F27D51C0}" type="sibTrans" cxnId="{C32DC123-D536-4041-8878-D1BC26BEA023}">
      <dgm:prSet/>
      <dgm:spPr/>
      <dgm:t>
        <a:bodyPr/>
        <a:lstStyle/>
        <a:p>
          <a:endParaRPr lang="en-US"/>
        </a:p>
      </dgm:t>
    </dgm:pt>
    <dgm:pt modelId="{131959DC-2120-40B4-AE9B-564BD3D3C4DC}">
      <dgm:prSet/>
      <dgm:spPr/>
      <dgm:t>
        <a:bodyPr/>
        <a:lstStyle/>
        <a:p>
          <a:r>
            <a:rPr lang="en-GB" dirty="0"/>
            <a:t>Consensus means an absence of active dissent amongst those involved in the consultation process</a:t>
          </a:r>
          <a:endParaRPr lang="en-US" dirty="0"/>
        </a:p>
      </dgm:t>
    </dgm:pt>
    <dgm:pt modelId="{EB538DDB-0BBF-4900-A1F1-DEB4B5360F7E}" type="parTrans" cxnId="{91F1027F-415C-434F-B4A7-2388B7A6174F}">
      <dgm:prSet/>
      <dgm:spPr/>
      <dgm:t>
        <a:bodyPr/>
        <a:lstStyle/>
        <a:p>
          <a:endParaRPr lang="en-US"/>
        </a:p>
      </dgm:t>
    </dgm:pt>
    <dgm:pt modelId="{2CD5D15C-9EF9-4DE0-A27D-647F916A7CDF}" type="sibTrans" cxnId="{91F1027F-415C-434F-B4A7-2388B7A6174F}">
      <dgm:prSet/>
      <dgm:spPr/>
      <dgm:t>
        <a:bodyPr/>
        <a:lstStyle/>
        <a:p>
          <a:endParaRPr lang="en-US"/>
        </a:p>
      </dgm:t>
    </dgm:pt>
    <dgm:pt modelId="{B68A90F5-F232-483B-86A3-1366ADF2EA3C}">
      <dgm:prSet/>
      <dgm:spPr/>
      <dgm:t>
        <a:bodyPr/>
        <a:lstStyle/>
        <a:p>
          <a:r>
            <a:rPr lang="en-GB" dirty="0"/>
            <a:t>If consensus cannot be reached the matter will be referred to the Governing Board for its assistance in resolving the dispute</a:t>
          </a:r>
          <a:endParaRPr lang="en-US" dirty="0"/>
        </a:p>
      </dgm:t>
    </dgm:pt>
    <dgm:pt modelId="{57D5D829-B383-4C0A-803E-CFCC865C1A53}" type="parTrans" cxnId="{A45475C2-D9AF-4817-8281-6F2616DB49F8}">
      <dgm:prSet/>
      <dgm:spPr/>
      <dgm:t>
        <a:bodyPr/>
        <a:lstStyle/>
        <a:p>
          <a:endParaRPr lang="en-US"/>
        </a:p>
      </dgm:t>
    </dgm:pt>
    <dgm:pt modelId="{2F64F6E3-F8F6-4155-B4C5-9546FE27EB8D}" type="sibTrans" cxnId="{A45475C2-D9AF-4817-8281-6F2616DB49F8}">
      <dgm:prSet/>
      <dgm:spPr/>
      <dgm:t>
        <a:bodyPr/>
        <a:lstStyle/>
        <a:p>
          <a:endParaRPr lang="en-US"/>
        </a:p>
      </dgm:t>
    </dgm:pt>
    <dgm:pt modelId="{24F1AF97-C0B9-4E5D-B769-FB2D5CC154A1}" type="pres">
      <dgm:prSet presAssocID="{C7DD67EE-297D-4D5B-8CD9-A2F3DE42603F}" presName="outerComposite" presStyleCnt="0">
        <dgm:presLayoutVars>
          <dgm:chMax val="5"/>
          <dgm:dir/>
          <dgm:resizeHandles val="exact"/>
        </dgm:presLayoutVars>
      </dgm:prSet>
      <dgm:spPr/>
    </dgm:pt>
    <dgm:pt modelId="{2DB7B6B7-8926-4442-BFC0-92BBF6D6CD93}" type="pres">
      <dgm:prSet presAssocID="{C7DD67EE-297D-4D5B-8CD9-A2F3DE42603F}" presName="dummyMaxCanvas" presStyleCnt="0">
        <dgm:presLayoutVars/>
      </dgm:prSet>
      <dgm:spPr/>
    </dgm:pt>
    <dgm:pt modelId="{BFED0798-8DB5-43F8-826F-A2BE3EB538CF}" type="pres">
      <dgm:prSet presAssocID="{C7DD67EE-297D-4D5B-8CD9-A2F3DE42603F}" presName="FourNodes_1" presStyleLbl="node1" presStyleIdx="0" presStyleCnt="4">
        <dgm:presLayoutVars>
          <dgm:bulletEnabled val="1"/>
        </dgm:presLayoutVars>
      </dgm:prSet>
      <dgm:spPr/>
    </dgm:pt>
    <dgm:pt modelId="{20EA2703-FCE9-41AD-A78C-3D5D2A329B11}" type="pres">
      <dgm:prSet presAssocID="{C7DD67EE-297D-4D5B-8CD9-A2F3DE42603F}" presName="FourNodes_2" presStyleLbl="node1" presStyleIdx="1" presStyleCnt="4">
        <dgm:presLayoutVars>
          <dgm:bulletEnabled val="1"/>
        </dgm:presLayoutVars>
      </dgm:prSet>
      <dgm:spPr/>
    </dgm:pt>
    <dgm:pt modelId="{749C47C3-86C5-4730-A47F-AC5BDD5319E0}" type="pres">
      <dgm:prSet presAssocID="{C7DD67EE-297D-4D5B-8CD9-A2F3DE42603F}" presName="FourNodes_3" presStyleLbl="node1" presStyleIdx="2" presStyleCnt="4">
        <dgm:presLayoutVars>
          <dgm:bulletEnabled val="1"/>
        </dgm:presLayoutVars>
      </dgm:prSet>
      <dgm:spPr/>
    </dgm:pt>
    <dgm:pt modelId="{F13AF8DC-1C05-4233-817E-0404AAFBE73E}" type="pres">
      <dgm:prSet presAssocID="{C7DD67EE-297D-4D5B-8CD9-A2F3DE42603F}" presName="FourNodes_4" presStyleLbl="node1" presStyleIdx="3" presStyleCnt="4">
        <dgm:presLayoutVars>
          <dgm:bulletEnabled val="1"/>
        </dgm:presLayoutVars>
      </dgm:prSet>
      <dgm:spPr/>
    </dgm:pt>
    <dgm:pt modelId="{FB6CB352-CFFC-4059-9F4F-6739A0CFAADD}" type="pres">
      <dgm:prSet presAssocID="{C7DD67EE-297D-4D5B-8CD9-A2F3DE42603F}" presName="FourConn_1-2" presStyleLbl="fgAccFollowNode1" presStyleIdx="0" presStyleCnt="3">
        <dgm:presLayoutVars>
          <dgm:bulletEnabled val="1"/>
        </dgm:presLayoutVars>
      </dgm:prSet>
      <dgm:spPr/>
    </dgm:pt>
    <dgm:pt modelId="{D749D157-3B6E-45E9-98DF-309B752FF97A}" type="pres">
      <dgm:prSet presAssocID="{C7DD67EE-297D-4D5B-8CD9-A2F3DE42603F}" presName="FourConn_2-3" presStyleLbl="fgAccFollowNode1" presStyleIdx="1" presStyleCnt="3">
        <dgm:presLayoutVars>
          <dgm:bulletEnabled val="1"/>
        </dgm:presLayoutVars>
      </dgm:prSet>
      <dgm:spPr/>
    </dgm:pt>
    <dgm:pt modelId="{973154D6-B22A-4733-B2F9-D07B081103F8}" type="pres">
      <dgm:prSet presAssocID="{C7DD67EE-297D-4D5B-8CD9-A2F3DE42603F}" presName="FourConn_3-4" presStyleLbl="fgAccFollowNode1" presStyleIdx="2" presStyleCnt="3">
        <dgm:presLayoutVars>
          <dgm:bulletEnabled val="1"/>
        </dgm:presLayoutVars>
      </dgm:prSet>
      <dgm:spPr/>
    </dgm:pt>
    <dgm:pt modelId="{26AF28AA-ED8E-46FF-B402-459DAB332101}" type="pres">
      <dgm:prSet presAssocID="{C7DD67EE-297D-4D5B-8CD9-A2F3DE42603F}" presName="FourNodes_1_text" presStyleLbl="node1" presStyleIdx="3" presStyleCnt="4">
        <dgm:presLayoutVars>
          <dgm:bulletEnabled val="1"/>
        </dgm:presLayoutVars>
      </dgm:prSet>
      <dgm:spPr/>
    </dgm:pt>
    <dgm:pt modelId="{4937C891-1F5A-444F-A872-0FA9CDB1CEA5}" type="pres">
      <dgm:prSet presAssocID="{C7DD67EE-297D-4D5B-8CD9-A2F3DE42603F}" presName="FourNodes_2_text" presStyleLbl="node1" presStyleIdx="3" presStyleCnt="4">
        <dgm:presLayoutVars>
          <dgm:bulletEnabled val="1"/>
        </dgm:presLayoutVars>
      </dgm:prSet>
      <dgm:spPr/>
    </dgm:pt>
    <dgm:pt modelId="{5AD40A7A-127E-4628-921F-4A9B3333358D}" type="pres">
      <dgm:prSet presAssocID="{C7DD67EE-297D-4D5B-8CD9-A2F3DE42603F}" presName="FourNodes_3_text" presStyleLbl="node1" presStyleIdx="3" presStyleCnt="4">
        <dgm:presLayoutVars>
          <dgm:bulletEnabled val="1"/>
        </dgm:presLayoutVars>
      </dgm:prSet>
      <dgm:spPr/>
    </dgm:pt>
    <dgm:pt modelId="{20593303-FB1F-4005-AEF7-00998FD3D116}" type="pres">
      <dgm:prSet presAssocID="{C7DD67EE-297D-4D5B-8CD9-A2F3DE42603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4C2B61E-A748-411B-9AE4-F6CA78B3F0ED}" type="presOf" srcId="{B68A90F5-F232-483B-86A3-1366ADF2EA3C}" destId="{5AD40A7A-127E-4628-921F-4A9B3333358D}" srcOrd="1" destOrd="0" presId="urn:microsoft.com/office/officeart/2005/8/layout/vProcess5"/>
    <dgm:cxn modelId="{C32DC123-D536-4041-8878-D1BC26BEA023}" srcId="{C7DD67EE-297D-4D5B-8CD9-A2F3DE42603F}" destId="{A7EC26EF-910C-4EE0-9E8D-27DF07D28BF9}" srcOrd="3" destOrd="0" parTransId="{5B27B55C-8D3B-495E-A477-6D8DBBD4B5FB}" sibTransId="{543D50F4-DE88-4486-A66E-6590F27D51C0}"/>
    <dgm:cxn modelId="{D29EA42A-8224-43E6-8CD1-5CE6C9E5A465}" type="presOf" srcId="{131959DC-2120-40B4-AE9B-564BD3D3C4DC}" destId="{4937C891-1F5A-444F-A872-0FA9CDB1CEA5}" srcOrd="1" destOrd="0" presId="urn:microsoft.com/office/officeart/2005/8/layout/vProcess5"/>
    <dgm:cxn modelId="{30AF4331-59D1-444E-815D-DE52ACE4C59A}" type="presOf" srcId="{B68A90F5-F232-483B-86A3-1366ADF2EA3C}" destId="{749C47C3-86C5-4730-A47F-AC5BDD5319E0}" srcOrd="0" destOrd="0" presId="urn:microsoft.com/office/officeart/2005/8/layout/vProcess5"/>
    <dgm:cxn modelId="{23914432-3A29-451B-9893-BB946F04BEE0}" type="presOf" srcId="{2F64F6E3-F8F6-4155-B4C5-9546FE27EB8D}" destId="{973154D6-B22A-4733-B2F9-D07B081103F8}" srcOrd="0" destOrd="0" presId="urn:microsoft.com/office/officeart/2005/8/layout/vProcess5"/>
    <dgm:cxn modelId="{91F1027F-415C-434F-B4A7-2388B7A6174F}" srcId="{C7DD67EE-297D-4D5B-8CD9-A2F3DE42603F}" destId="{131959DC-2120-40B4-AE9B-564BD3D3C4DC}" srcOrd="1" destOrd="0" parTransId="{EB538DDB-0BBF-4900-A1F1-DEB4B5360F7E}" sibTransId="{2CD5D15C-9EF9-4DE0-A27D-647F916A7CDF}"/>
    <dgm:cxn modelId="{B0888C87-B5BC-47F0-AEE0-F5876C136D56}" type="presOf" srcId="{21A627E3-2F3C-484C-BA16-F47549EEA563}" destId="{26AF28AA-ED8E-46FF-B402-459DAB332101}" srcOrd="1" destOrd="0" presId="urn:microsoft.com/office/officeart/2005/8/layout/vProcess5"/>
    <dgm:cxn modelId="{88EA048F-6928-49A9-A3EC-2293FE4093ED}" type="presOf" srcId="{A7EC26EF-910C-4EE0-9E8D-27DF07D28BF9}" destId="{F13AF8DC-1C05-4233-817E-0404AAFBE73E}" srcOrd="0" destOrd="0" presId="urn:microsoft.com/office/officeart/2005/8/layout/vProcess5"/>
    <dgm:cxn modelId="{FCCACBAB-76EF-47A1-A7E5-772EF6058B05}" type="presOf" srcId="{A7EC26EF-910C-4EE0-9E8D-27DF07D28BF9}" destId="{20593303-FB1F-4005-AEF7-00998FD3D116}" srcOrd="1" destOrd="0" presId="urn:microsoft.com/office/officeart/2005/8/layout/vProcess5"/>
    <dgm:cxn modelId="{6D702CC1-8DE4-4DFF-A1B5-9F46A120A8F0}" type="presOf" srcId="{21A627E3-2F3C-484C-BA16-F47549EEA563}" destId="{BFED0798-8DB5-43F8-826F-A2BE3EB538CF}" srcOrd="0" destOrd="0" presId="urn:microsoft.com/office/officeart/2005/8/layout/vProcess5"/>
    <dgm:cxn modelId="{A45475C2-D9AF-4817-8281-6F2616DB49F8}" srcId="{C7DD67EE-297D-4D5B-8CD9-A2F3DE42603F}" destId="{B68A90F5-F232-483B-86A3-1366ADF2EA3C}" srcOrd="2" destOrd="0" parTransId="{57D5D829-B383-4C0A-803E-CFCC865C1A53}" sibTransId="{2F64F6E3-F8F6-4155-B4C5-9546FE27EB8D}"/>
    <dgm:cxn modelId="{986964D3-853C-4F97-AAD5-53A0B0A1F6FC}" srcId="{C7DD67EE-297D-4D5B-8CD9-A2F3DE42603F}" destId="{21A627E3-2F3C-484C-BA16-F47549EEA563}" srcOrd="0" destOrd="0" parTransId="{3918E05C-DA9E-4EB4-94F5-DC8B3D32CD9F}" sibTransId="{DD6849B3-0C85-4451-BEEE-012A600EFF9B}"/>
    <dgm:cxn modelId="{B4497FD7-3A9E-49A2-85E4-06C264EFCE5F}" type="presOf" srcId="{131959DC-2120-40B4-AE9B-564BD3D3C4DC}" destId="{20EA2703-FCE9-41AD-A78C-3D5D2A329B11}" srcOrd="0" destOrd="0" presId="urn:microsoft.com/office/officeart/2005/8/layout/vProcess5"/>
    <dgm:cxn modelId="{705BB3DE-4A62-4D63-96DA-34B586A38498}" type="presOf" srcId="{C7DD67EE-297D-4D5B-8CD9-A2F3DE42603F}" destId="{24F1AF97-C0B9-4E5D-B769-FB2D5CC154A1}" srcOrd="0" destOrd="0" presId="urn:microsoft.com/office/officeart/2005/8/layout/vProcess5"/>
    <dgm:cxn modelId="{2DE261FD-B230-485C-BA09-328E9EC6DE25}" type="presOf" srcId="{2CD5D15C-9EF9-4DE0-A27D-647F916A7CDF}" destId="{D749D157-3B6E-45E9-98DF-309B752FF97A}" srcOrd="0" destOrd="0" presId="urn:microsoft.com/office/officeart/2005/8/layout/vProcess5"/>
    <dgm:cxn modelId="{74469DFF-35BF-46F0-85AF-84A68D7E59F3}" type="presOf" srcId="{DD6849B3-0C85-4451-BEEE-012A600EFF9B}" destId="{FB6CB352-CFFC-4059-9F4F-6739A0CFAADD}" srcOrd="0" destOrd="0" presId="urn:microsoft.com/office/officeart/2005/8/layout/vProcess5"/>
    <dgm:cxn modelId="{5504E011-48BD-46C3-BF52-4B541F821DB4}" type="presParOf" srcId="{24F1AF97-C0B9-4E5D-B769-FB2D5CC154A1}" destId="{2DB7B6B7-8926-4442-BFC0-92BBF6D6CD93}" srcOrd="0" destOrd="0" presId="urn:microsoft.com/office/officeart/2005/8/layout/vProcess5"/>
    <dgm:cxn modelId="{4D26CB14-9C96-45B2-B65F-8AB998E60AE5}" type="presParOf" srcId="{24F1AF97-C0B9-4E5D-B769-FB2D5CC154A1}" destId="{BFED0798-8DB5-43F8-826F-A2BE3EB538CF}" srcOrd="1" destOrd="0" presId="urn:microsoft.com/office/officeart/2005/8/layout/vProcess5"/>
    <dgm:cxn modelId="{B6DF032A-4195-4457-AD3D-04612D3B947C}" type="presParOf" srcId="{24F1AF97-C0B9-4E5D-B769-FB2D5CC154A1}" destId="{20EA2703-FCE9-41AD-A78C-3D5D2A329B11}" srcOrd="2" destOrd="0" presId="urn:microsoft.com/office/officeart/2005/8/layout/vProcess5"/>
    <dgm:cxn modelId="{9AC7C56E-4A5E-4C5F-A252-D0138008B1CD}" type="presParOf" srcId="{24F1AF97-C0B9-4E5D-B769-FB2D5CC154A1}" destId="{749C47C3-86C5-4730-A47F-AC5BDD5319E0}" srcOrd="3" destOrd="0" presId="urn:microsoft.com/office/officeart/2005/8/layout/vProcess5"/>
    <dgm:cxn modelId="{A78FA126-4CFB-4564-BD5E-163F45458F99}" type="presParOf" srcId="{24F1AF97-C0B9-4E5D-B769-FB2D5CC154A1}" destId="{F13AF8DC-1C05-4233-817E-0404AAFBE73E}" srcOrd="4" destOrd="0" presId="urn:microsoft.com/office/officeart/2005/8/layout/vProcess5"/>
    <dgm:cxn modelId="{6D514CB3-084D-4F1E-8A6A-95E69AFC40AB}" type="presParOf" srcId="{24F1AF97-C0B9-4E5D-B769-FB2D5CC154A1}" destId="{FB6CB352-CFFC-4059-9F4F-6739A0CFAADD}" srcOrd="5" destOrd="0" presId="urn:microsoft.com/office/officeart/2005/8/layout/vProcess5"/>
    <dgm:cxn modelId="{365A239B-EF2C-4331-81CF-5EAF21FDB438}" type="presParOf" srcId="{24F1AF97-C0B9-4E5D-B769-FB2D5CC154A1}" destId="{D749D157-3B6E-45E9-98DF-309B752FF97A}" srcOrd="6" destOrd="0" presId="urn:microsoft.com/office/officeart/2005/8/layout/vProcess5"/>
    <dgm:cxn modelId="{F8596B2B-8984-4352-A218-F5631A9662A5}" type="presParOf" srcId="{24F1AF97-C0B9-4E5D-B769-FB2D5CC154A1}" destId="{973154D6-B22A-4733-B2F9-D07B081103F8}" srcOrd="7" destOrd="0" presId="urn:microsoft.com/office/officeart/2005/8/layout/vProcess5"/>
    <dgm:cxn modelId="{FE74EED6-2952-4360-8AAB-54AF275A4670}" type="presParOf" srcId="{24F1AF97-C0B9-4E5D-B769-FB2D5CC154A1}" destId="{26AF28AA-ED8E-46FF-B402-459DAB332101}" srcOrd="8" destOrd="0" presId="urn:microsoft.com/office/officeart/2005/8/layout/vProcess5"/>
    <dgm:cxn modelId="{4FCC3B08-D363-4F03-892E-F8B820306796}" type="presParOf" srcId="{24F1AF97-C0B9-4E5D-B769-FB2D5CC154A1}" destId="{4937C891-1F5A-444F-A872-0FA9CDB1CEA5}" srcOrd="9" destOrd="0" presId="urn:microsoft.com/office/officeart/2005/8/layout/vProcess5"/>
    <dgm:cxn modelId="{FE1E75CC-860E-4509-BA0A-74BEF3A70216}" type="presParOf" srcId="{24F1AF97-C0B9-4E5D-B769-FB2D5CC154A1}" destId="{5AD40A7A-127E-4628-921F-4A9B3333358D}" srcOrd="10" destOrd="0" presId="urn:microsoft.com/office/officeart/2005/8/layout/vProcess5"/>
    <dgm:cxn modelId="{5CA61E71-C0F2-462C-9733-85832B82B452}" type="presParOf" srcId="{24F1AF97-C0B9-4E5D-B769-FB2D5CC154A1}" destId="{20593303-FB1F-4005-AEF7-00998FD3D11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8BDA1-8F1C-4485-B995-E765582348DD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Vision</a:t>
          </a:r>
        </a:p>
      </dsp:txBody>
      <dsp:txXfrm>
        <a:off x="35709" y="35709"/>
        <a:ext cx="3865988" cy="1147782"/>
      </dsp:txXfrm>
    </dsp:sp>
    <dsp:sp modelId="{814A65E3-115E-4615-8C2C-A21B15EF4258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Governance</a:t>
          </a:r>
        </a:p>
      </dsp:txBody>
      <dsp:txXfrm>
        <a:off x="492908" y="1458108"/>
        <a:ext cx="3860502" cy="1147782"/>
      </dsp:txXfrm>
    </dsp:sp>
    <dsp:sp modelId="{98748C51-B69B-4F33-BF1E-A813CA86CAE4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Content</a:t>
          </a:r>
        </a:p>
      </dsp:txBody>
      <dsp:txXfrm>
        <a:off x="950108" y="2880508"/>
        <a:ext cx="3860502" cy="1147782"/>
      </dsp:txXfrm>
    </dsp:sp>
    <dsp:sp modelId="{AD2D00D7-B183-4B00-B8F6-F544F84C6157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567428" y="924560"/>
        <a:ext cx="435864" cy="596341"/>
      </dsp:txXfrm>
    </dsp:sp>
    <dsp:sp modelId="{2A71D29C-BE0C-43D4-9B76-DDC436471E9F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024628" y="2338832"/>
        <a:ext cx="435864" cy="5963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A00D0-3E18-4B91-8CDA-00B9988B5268}">
      <dsp:nvSpPr>
        <dsp:cNvPr id="0" name=""/>
        <dsp:cNvSpPr/>
      </dsp:nvSpPr>
      <dsp:spPr>
        <a:xfrm>
          <a:off x="464550" y="1846"/>
          <a:ext cx="1953638" cy="11721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Initiation</a:t>
          </a:r>
        </a:p>
      </dsp:txBody>
      <dsp:txXfrm>
        <a:off x="498882" y="36178"/>
        <a:ext cx="1884974" cy="1103519"/>
      </dsp:txXfrm>
    </dsp:sp>
    <dsp:sp modelId="{1966336B-1B59-4EE7-B17D-5917AFA22A1E}">
      <dsp:nvSpPr>
        <dsp:cNvPr id="0" name=""/>
        <dsp:cNvSpPr/>
      </dsp:nvSpPr>
      <dsp:spPr>
        <a:xfrm>
          <a:off x="2590109" y="345687"/>
          <a:ext cx="414171" cy="48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590109" y="442587"/>
        <a:ext cx="289920" cy="290702"/>
      </dsp:txXfrm>
    </dsp:sp>
    <dsp:sp modelId="{A087E49A-3338-41DB-A416-87CA5FC1BF53}">
      <dsp:nvSpPr>
        <dsp:cNvPr id="0" name=""/>
        <dsp:cNvSpPr/>
      </dsp:nvSpPr>
      <dsp:spPr>
        <a:xfrm>
          <a:off x="3199644" y="1846"/>
          <a:ext cx="1953638" cy="11721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Content consultation</a:t>
          </a:r>
        </a:p>
      </dsp:txBody>
      <dsp:txXfrm>
        <a:off x="3233976" y="36178"/>
        <a:ext cx="1884974" cy="1103519"/>
      </dsp:txXfrm>
    </dsp:sp>
    <dsp:sp modelId="{68C3E183-57E8-400E-84C1-AF3AF40ACD74}">
      <dsp:nvSpPr>
        <dsp:cNvPr id="0" name=""/>
        <dsp:cNvSpPr/>
      </dsp:nvSpPr>
      <dsp:spPr>
        <a:xfrm>
          <a:off x="5325203" y="345687"/>
          <a:ext cx="414171" cy="48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325203" y="442587"/>
        <a:ext cx="289920" cy="290702"/>
      </dsp:txXfrm>
    </dsp:sp>
    <dsp:sp modelId="{7AD9A7F5-7C33-49E4-83AC-CFC2B5A4D04F}">
      <dsp:nvSpPr>
        <dsp:cNvPr id="0" name=""/>
        <dsp:cNvSpPr/>
      </dsp:nvSpPr>
      <dsp:spPr>
        <a:xfrm>
          <a:off x="5934739" y="1846"/>
          <a:ext cx="1953638" cy="11721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Content approval</a:t>
          </a:r>
        </a:p>
      </dsp:txBody>
      <dsp:txXfrm>
        <a:off x="5969071" y="36178"/>
        <a:ext cx="1884974" cy="1103519"/>
      </dsp:txXfrm>
    </dsp:sp>
    <dsp:sp modelId="{2D524F5B-0548-44FF-8AFE-28F557314BB5}">
      <dsp:nvSpPr>
        <dsp:cNvPr id="0" name=""/>
        <dsp:cNvSpPr/>
      </dsp:nvSpPr>
      <dsp:spPr>
        <a:xfrm rot="5400000">
          <a:off x="6704472" y="1310784"/>
          <a:ext cx="414171" cy="48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6766207" y="1345950"/>
        <a:ext cx="290702" cy="289920"/>
      </dsp:txXfrm>
    </dsp:sp>
    <dsp:sp modelId="{6230D577-D28C-4025-B61A-94A82CB17556}">
      <dsp:nvSpPr>
        <dsp:cNvPr id="0" name=""/>
        <dsp:cNvSpPr/>
      </dsp:nvSpPr>
      <dsp:spPr>
        <a:xfrm>
          <a:off x="5934739" y="1955485"/>
          <a:ext cx="1953638" cy="11721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Technical Consultation</a:t>
          </a:r>
        </a:p>
      </dsp:txBody>
      <dsp:txXfrm>
        <a:off x="5969071" y="1989817"/>
        <a:ext cx="1884974" cy="1103519"/>
      </dsp:txXfrm>
    </dsp:sp>
    <dsp:sp modelId="{CD921699-FA99-4CC9-8B03-DF846BF1E9F3}">
      <dsp:nvSpPr>
        <dsp:cNvPr id="0" name=""/>
        <dsp:cNvSpPr/>
      </dsp:nvSpPr>
      <dsp:spPr>
        <a:xfrm rot="10800000">
          <a:off x="5348647" y="2299326"/>
          <a:ext cx="414171" cy="48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5472898" y="2396226"/>
        <a:ext cx="289920" cy="290702"/>
      </dsp:txXfrm>
    </dsp:sp>
    <dsp:sp modelId="{3C2C669C-73B9-47BA-A329-291E1036F5E1}">
      <dsp:nvSpPr>
        <dsp:cNvPr id="0" name=""/>
        <dsp:cNvSpPr/>
      </dsp:nvSpPr>
      <dsp:spPr>
        <a:xfrm>
          <a:off x="3199644" y="1955485"/>
          <a:ext cx="1953638" cy="11721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Technical approval</a:t>
          </a:r>
        </a:p>
      </dsp:txBody>
      <dsp:txXfrm>
        <a:off x="3233976" y="1989817"/>
        <a:ext cx="1884974" cy="1103519"/>
      </dsp:txXfrm>
    </dsp:sp>
    <dsp:sp modelId="{D3065903-3DE8-4B6A-879C-1A966CE7E720}">
      <dsp:nvSpPr>
        <dsp:cNvPr id="0" name=""/>
        <dsp:cNvSpPr/>
      </dsp:nvSpPr>
      <dsp:spPr>
        <a:xfrm rot="10800000">
          <a:off x="2613552" y="2299326"/>
          <a:ext cx="414171" cy="48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737803" y="2396226"/>
        <a:ext cx="289920" cy="290702"/>
      </dsp:txXfrm>
    </dsp:sp>
    <dsp:sp modelId="{EE9B0DBF-9B07-495A-88AC-7CFE76B2FBE9}">
      <dsp:nvSpPr>
        <dsp:cNvPr id="0" name=""/>
        <dsp:cNvSpPr/>
      </dsp:nvSpPr>
      <dsp:spPr>
        <a:xfrm>
          <a:off x="464550" y="1955485"/>
          <a:ext cx="1953638" cy="11721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Technical Implementation</a:t>
          </a:r>
        </a:p>
      </dsp:txBody>
      <dsp:txXfrm>
        <a:off x="498882" y="1989817"/>
        <a:ext cx="1884974" cy="1103519"/>
      </dsp:txXfrm>
    </dsp:sp>
    <dsp:sp modelId="{AA1578AE-0EF0-4193-8C0B-A2D0698478E1}">
      <dsp:nvSpPr>
        <dsp:cNvPr id="0" name=""/>
        <dsp:cNvSpPr/>
      </dsp:nvSpPr>
      <dsp:spPr>
        <a:xfrm rot="5400000">
          <a:off x="1234283" y="3264423"/>
          <a:ext cx="414171" cy="48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1296018" y="3299589"/>
        <a:ext cx="290702" cy="289920"/>
      </dsp:txXfrm>
    </dsp:sp>
    <dsp:sp modelId="{AF930858-208E-4EC0-9985-8291C4E9080C}">
      <dsp:nvSpPr>
        <dsp:cNvPr id="0" name=""/>
        <dsp:cNvSpPr/>
      </dsp:nvSpPr>
      <dsp:spPr>
        <a:xfrm>
          <a:off x="464550" y="3909124"/>
          <a:ext cx="1953638" cy="11721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Final approval</a:t>
          </a:r>
        </a:p>
      </dsp:txBody>
      <dsp:txXfrm>
        <a:off x="498882" y="3943456"/>
        <a:ext cx="1884974" cy="11035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F381C-747A-4159-B89F-0C3A44E99C32}">
      <dsp:nvSpPr>
        <dsp:cNvPr id="0" name=""/>
        <dsp:cNvSpPr/>
      </dsp:nvSpPr>
      <dsp:spPr>
        <a:xfrm>
          <a:off x="6898" y="942797"/>
          <a:ext cx="2061861" cy="12371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Candidate Content</a:t>
          </a:r>
        </a:p>
      </dsp:txBody>
      <dsp:txXfrm>
        <a:off x="43132" y="979031"/>
        <a:ext cx="1989393" cy="1164649"/>
      </dsp:txXfrm>
    </dsp:sp>
    <dsp:sp modelId="{7469164F-DB9D-4CB8-8F8C-3F37CB2F93D5}">
      <dsp:nvSpPr>
        <dsp:cNvPr id="0" name=""/>
        <dsp:cNvSpPr/>
      </dsp:nvSpPr>
      <dsp:spPr>
        <a:xfrm>
          <a:off x="2250204" y="1305685"/>
          <a:ext cx="437114" cy="51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250204" y="1407953"/>
        <a:ext cx="305980" cy="306805"/>
      </dsp:txXfrm>
    </dsp:sp>
    <dsp:sp modelId="{42AC17F6-B32C-4645-9B54-B2094FB5CC65}">
      <dsp:nvSpPr>
        <dsp:cNvPr id="0" name=""/>
        <dsp:cNvSpPr/>
      </dsp:nvSpPr>
      <dsp:spPr>
        <a:xfrm>
          <a:off x="2893505" y="942797"/>
          <a:ext cx="2061861" cy="12371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Candidate Technical Implementation</a:t>
          </a:r>
        </a:p>
      </dsp:txBody>
      <dsp:txXfrm>
        <a:off x="2929739" y="979031"/>
        <a:ext cx="1989393" cy="1164649"/>
      </dsp:txXfrm>
    </dsp:sp>
    <dsp:sp modelId="{7E5B9B81-8478-4E78-B90E-C6A9D7A270F5}">
      <dsp:nvSpPr>
        <dsp:cNvPr id="0" name=""/>
        <dsp:cNvSpPr/>
      </dsp:nvSpPr>
      <dsp:spPr>
        <a:xfrm>
          <a:off x="5136810" y="1305685"/>
          <a:ext cx="437114" cy="51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136810" y="1407953"/>
        <a:ext cx="305980" cy="306805"/>
      </dsp:txXfrm>
    </dsp:sp>
    <dsp:sp modelId="{457D4C68-AB73-4DEE-939D-EDCABF921569}">
      <dsp:nvSpPr>
        <dsp:cNvPr id="0" name=""/>
        <dsp:cNvSpPr/>
      </dsp:nvSpPr>
      <dsp:spPr>
        <a:xfrm>
          <a:off x="5780111" y="942797"/>
          <a:ext cx="2061861" cy="12371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Candidate Schema</a:t>
          </a:r>
        </a:p>
      </dsp:txBody>
      <dsp:txXfrm>
        <a:off x="5816345" y="979031"/>
        <a:ext cx="1989393" cy="1164649"/>
      </dsp:txXfrm>
    </dsp:sp>
    <dsp:sp modelId="{3655EC08-BC6C-4D93-9520-B59143B34CF2}">
      <dsp:nvSpPr>
        <dsp:cNvPr id="0" name=""/>
        <dsp:cNvSpPr/>
      </dsp:nvSpPr>
      <dsp:spPr>
        <a:xfrm rot="5400000">
          <a:off x="6592485" y="2324245"/>
          <a:ext cx="437114" cy="51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6657640" y="2361358"/>
        <a:ext cx="306805" cy="305980"/>
      </dsp:txXfrm>
    </dsp:sp>
    <dsp:sp modelId="{8A1D5B33-AFD3-419D-9AE8-B85D47C63F29}">
      <dsp:nvSpPr>
        <dsp:cNvPr id="0" name=""/>
        <dsp:cNvSpPr/>
      </dsp:nvSpPr>
      <dsp:spPr>
        <a:xfrm>
          <a:off x="5780111" y="3004659"/>
          <a:ext cx="2061861" cy="12371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Tools update</a:t>
          </a:r>
        </a:p>
      </dsp:txBody>
      <dsp:txXfrm>
        <a:off x="5816345" y="3040893"/>
        <a:ext cx="1989393" cy="1164649"/>
      </dsp:txXfrm>
    </dsp:sp>
    <dsp:sp modelId="{9F71FE47-4B69-46D6-B5EF-F42644E5886A}">
      <dsp:nvSpPr>
        <dsp:cNvPr id="0" name=""/>
        <dsp:cNvSpPr/>
      </dsp:nvSpPr>
      <dsp:spPr>
        <a:xfrm rot="10800000">
          <a:off x="5161553" y="3367547"/>
          <a:ext cx="437114" cy="51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5292687" y="3469815"/>
        <a:ext cx="305980" cy="306805"/>
      </dsp:txXfrm>
    </dsp:sp>
    <dsp:sp modelId="{E96ACC48-EE9E-45C1-B3F9-C4B7B61F2543}">
      <dsp:nvSpPr>
        <dsp:cNvPr id="0" name=""/>
        <dsp:cNvSpPr/>
      </dsp:nvSpPr>
      <dsp:spPr>
        <a:xfrm>
          <a:off x="2893505" y="3004659"/>
          <a:ext cx="2061861" cy="12371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Release Candidate</a:t>
          </a:r>
        </a:p>
      </dsp:txBody>
      <dsp:txXfrm>
        <a:off x="2929739" y="3040893"/>
        <a:ext cx="1989393" cy="1164649"/>
      </dsp:txXfrm>
    </dsp:sp>
    <dsp:sp modelId="{36922AD3-EDBE-438E-B668-1A54EE738293}">
      <dsp:nvSpPr>
        <dsp:cNvPr id="0" name=""/>
        <dsp:cNvSpPr/>
      </dsp:nvSpPr>
      <dsp:spPr>
        <a:xfrm rot="10800000">
          <a:off x="2274946" y="3367547"/>
          <a:ext cx="437114" cy="51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2406080" y="3469815"/>
        <a:ext cx="305980" cy="306805"/>
      </dsp:txXfrm>
    </dsp:sp>
    <dsp:sp modelId="{F97D00A4-E5A1-4864-AAF0-DC26650772B0}">
      <dsp:nvSpPr>
        <dsp:cNvPr id="0" name=""/>
        <dsp:cNvSpPr/>
      </dsp:nvSpPr>
      <dsp:spPr>
        <a:xfrm>
          <a:off x="6898" y="3004659"/>
          <a:ext cx="2061861" cy="12371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Go Live</a:t>
          </a:r>
        </a:p>
      </dsp:txBody>
      <dsp:txXfrm>
        <a:off x="43132" y="3040893"/>
        <a:ext cx="1989393" cy="1164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14713-4642-4A81-AD80-9E2C29D4301B}">
      <dsp:nvSpPr>
        <dsp:cNvPr id="0" name=""/>
        <dsp:cNvSpPr/>
      </dsp:nvSpPr>
      <dsp:spPr>
        <a:xfrm>
          <a:off x="211435" y="2302"/>
          <a:ext cx="3707638" cy="2224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Humanitarian</a:t>
          </a:r>
        </a:p>
      </dsp:txBody>
      <dsp:txXfrm>
        <a:off x="211435" y="2302"/>
        <a:ext cx="3707638" cy="2224583"/>
      </dsp:txXfrm>
    </dsp:sp>
    <dsp:sp modelId="{1871281F-EE1A-4D9D-88EF-F2578152F6FB}">
      <dsp:nvSpPr>
        <dsp:cNvPr id="0" name=""/>
        <dsp:cNvSpPr/>
      </dsp:nvSpPr>
      <dsp:spPr>
        <a:xfrm>
          <a:off x="4289837" y="2302"/>
          <a:ext cx="3707638" cy="2224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Results</a:t>
          </a:r>
        </a:p>
      </dsp:txBody>
      <dsp:txXfrm>
        <a:off x="4289837" y="2302"/>
        <a:ext cx="3707638" cy="2224583"/>
      </dsp:txXfrm>
    </dsp:sp>
    <dsp:sp modelId="{56548891-CB26-45C0-8E6F-C7659DC659AF}">
      <dsp:nvSpPr>
        <dsp:cNvPr id="0" name=""/>
        <dsp:cNvSpPr/>
      </dsp:nvSpPr>
      <dsp:spPr>
        <a:xfrm>
          <a:off x="211435" y="2597649"/>
          <a:ext cx="3707638" cy="2224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Codelists</a:t>
          </a:r>
        </a:p>
      </dsp:txBody>
      <dsp:txXfrm>
        <a:off x="211435" y="2597649"/>
        <a:ext cx="3707638" cy="2224583"/>
      </dsp:txXfrm>
    </dsp:sp>
    <dsp:sp modelId="{48D27FFD-9E5E-4D97-8D21-9CE1F3B09550}">
      <dsp:nvSpPr>
        <dsp:cNvPr id="0" name=""/>
        <dsp:cNvSpPr/>
      </dsp:nvSpPr>
      <dsp:spPr>
        <a:xfrm>
          <a:off x="4289837" y="2597649"/>
          <a:ext cx="3707638" cy="22245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Miscellaneous</a:t>
          </a:r>
        </a:p>
      </dsp:txBody>
      <dsp:txXfrm>
        <a:off x="4289837" y="2597649"/>
        <a:ext cx="3707638" cy="22245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8BDA1-8F1C-4485-B995-E765582348DD}">
      <dsp:nvSpPr>
        <dsp:cNvPr id="0" name=""/>
        <dsp:cNvSpPr/>
      </dsp:nvSpPr>
      <dsp:spPr>
        <a:xfrm>
          <a:off x="0" y="0"/>
          <a:ext cx="6916368" cy="14794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Pledges</a:t>
          </a:r>
          <a:br>
            <a:rPr lang="en-US" sz="2900" kern="1200" dirty="0"/>
          </a:br>
          <a:r>
            <a:rPr lang="en-US" sz="2900" kern="1200" dirty="0"/>
            <a:t>(FTS Compatibility)</a:t>
          </a:r>
        </a:p>
      </dsp:txBody>
      <dsp:txXfrm>
        <a:off x="43331" y="43331"/>
        <a:ext cx="5319937" cy="1392778"/>
      </dsp:txXfrm>
    </dsp:sp>
    <dsp:sp modelId="{814A65E3-115E-4615-8C2C-A21B15EF4258}">
      <dsp:nvSpPr>
        <dsp:cNvPr id="0" name=""/>
        <dsp:cNvSpPr/>
      </dsp:nvSpPr>
      <dsp:spPr>
        <a:xfrm>
          <a:off x="610267" y="1726013"/>
          <a:ext cx="6916368" cy="14794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Modalities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(Cash Transfers, Ear-marking)</a:t>
          </a:r>
        </a:p>
      </dsp:txBody>
      <dsp:txXfrm>
        <a:off x="653598" y="1769344"/>
        <a:ext cx="5257802" cy="1392778"/>
      </dsp:txXfrm>
    </dsp:sp>
    <dsp:sp modelId="{98748C51-B69B-4F33-BF1E-A813CA86CAE4}">
      <dsp:nvSpPr>
        <dsp:cNvPr id="0" name=""/>
        <dsp:cNvSpPr/>
      </dsp:nvSpPr>
      <dsp:spPr>
        <a:xfrm>
          <a:off x="1220535" y="3452027"/>
          <a:ext cx="6916368" cy="14794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Organisation Types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(</a:t>
          </a:r>
          <a:r>
            <a:rPr lang="en-US" sz="2900" kern="1200" dirty="0" err="1"/>
            <a:t>Localisation</a:t>
          </a:r>
          <a:r>
            <a:rPr lang="en-US" sz="2900" kern="1200" dirty="0"/>
            <a:t>)</a:t>
          </a:r>
        </a:p>
      </dsp:txBody>
      <dsp:txXfrm>
        <a:off x="1263866" y="3495358"/>
        <a:ext cx="5257802" cy="1392778"/>
      </dsp:txXfrm>
    </dsp:sp>
    <dsp:sp modelId="{AD2D00D7-B183-4B00-B8F6-F544F84C6157}">
      <dsp:nvSpPr>
        <dsp:cNvPr id="0" name=""/>
        <dsp:cNvSpPr/>
      </dsp:nvSpPr>
      <dsp:spPr>
        <a:xfrm>
          <a:off x="5954732" y="1121908"/>
          <a:ext cx="961636" cy="9616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171100" y="1121908"/>
        <a:ext cx="528900" cy="723631"/>
      </dsp:txXfrm>
    </dsp:sp>
    <dsp:sp modelId="{2A71D29C-BE0C-43D4-9B76-DDC436471E9F}">
      <dsp:nvSpPr>
        <dsp:cNvPr id="0" name=""/>
        <dsp:cNvSpPr/>
      </dsp:nvSpPr>
      <dsp:spPr>
        <a:xfrm>
          <a:off x="6564999" y="2838059"/>
          <a:ext cx="961636" cy="9616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781367" y="2838059"/>
        <a:ext cx="528900" cy="7236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1BFFC-016B-48F5-A92E-17770993EC8D}">
      <dsp:nvSpPr>
        <dsp:cNvPr id="0" name=""/>
        <dsp:cNvSpPr/>
      </dsp:nvSpPr>
      <dsp:spPr>
        <a:xfrm>
          <a:off x="0" y="0"/>
          <a:ext cx="6509523" cy="1084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Disaggregation</a:t>
          </a:r>
          <a:br>
            <a:rPr lang="en-US" sz="2100" kern="1200" dirty="0"/>
          </a:br>
          <a:r>
            <a:rPr lang="en-US" sz="2100" kern="1200" dirty="0"/>
            <a:t>(Consistency across baseline, target, actual)</a:t>
          </a:r>
        </a:p>
      </dsp:txBody>
      <dsp:txXfrm>
        <a:off x="31776" y="31776"/>
        <a:ext cx="5247131" cy="1021370"/>
      </dsp:txXfrm>
    </dsp:sp>
    <dsp:sp modelId="{13229B52-7578-4AA1-909F-3C43B885BE3B}">
      <dsp:nvSpPr>
        <dsp:cNvPr id="0" name=""/>
        <dsp:cNvSpPr/>
      </dsp:nvSpPr>
      <dsp:spPr>
        <a:xfrm>
          <a:off x="545172" y="1282181"/>
          <a:ext cx="6509523" cy="1084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Qualitative reporting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(Free-text, ordinal)</a:t>
          </a:r>
        </a:p>
      </dsp:txBody>
      <dsp:txXfrm>
        <a:off x="576948" y="1313957"/>
        <a:ext cx="5195598" cy="1021370"/>
      </dsp:txXfrm>
    </dsp:sp>
    <dsp:sp modelId="{B522CDB7-F74C-4740-8F2A-A4BD894EEF67}">
      <dsp:nvSpPr>
        <dsp:cNvPr id="0" name=""/>
        <dsp:cNvSpPr/>
      </dsp:nvSpPr>
      <dsp:spPr>
        <a:xfrm>
          <a:off x="1082208" y="2564363"/>
          <a:ext cx="6509523" cy="1084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Indicator vocabularies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(At result OR indicator level)</a:t>
          </a:r>
        </a:p>
      </dsp:txBody>
      <dsp:txXfrm>
        <a:off x="1113984" y="2596139"/>
        <a:ext cx="5203735" cy="1021370"/>
      </dsp:txXfrm>
    </dsp:sp>
    <dsp:sp modelId="{40E1558A-A322-4EB7-BB79-C7C63CA0EF95}">
      <dsp:nvSpPr>
        <dsp:cNvPr id="0" name=""/>
        <dsp:cNvSpPr/>
      </dsp:nvSpPr>
      <dsp:spPr>
        <a:xfrm>
          <a:off x="1627380" y="3846545"/>
          <a:ext cx="6509523" cy="1084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Document-links</a:t>
          </a:r>
        </a:p>
      </dsp:txBody>
      <dsp:txXfrm>
        <a:off x="1659156" y="3878321"/>
        <a:ext cx="5195598" cy="1021370"/>
      </dsp:txXfrm>
    </dsp:sp>
    <dsp:sp modelId="{269BA9F1-8FA1-4B6F-8997-D16870FA6770}">
      <dsp:nvSpPr>
        <dsp:cNvPr id="0" name=""/>
        <dsp:cNvSpPr/>
      </dsp:nvSpPr>
      <dsp:spPr>
        <a:xfrm>
          <a:off x="5804323" y="830952"/>
          <a:ext cx="705199" cy="7051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962993" y="830952"/>
        <a:ext cx="387859" cy="530662"/>
      </dsp:txXfrm>
    </dsp:sp>
    <dsp:sp modelId="{7682ED69-44FF-4F44-91D7-C15E5E59D662}">
      <dsp:nvSpPr>
        <dsp:cNvPr id="0" name=""/>
        <dsp:cNvSpPr/>
      </dsp:nvSpPr>
      <dsp:spPr>
        <a:xfrm>
          <a:off x="6349495" y="2113134"/>
          <a:ext cx="705199" cy="7051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508165" y="2113134"/>
        <a:ext cx="387859" cy="530662"/>
      </dsp:txXfrm>
    </dsp:sp>
    <dsp:sp modelId="{D0D70801-1DDB-41BD-B93C-065EE546AFE6}">
      <dsp:nvSpPr>
        <dsp:cNvPr id="0" name=""/>
        <dsp:cNvSpPr/>
      </dsp:nvSpPr>
      <dsp:spPr>
        <a:xfrm>
          <a:off x="6886531" y="3395315"/>
          <a:ext cx="705199" cy="7051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045201" y="3395315"/>
        <a:ext cx="387859" cy="5306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5A20C-3F4E-4D24-9A64-18B379695A37}">
      <dsp:nvSpPr>
        <dsp:cNvPr id="0" name=""/>
        <dsp:cNvSpPr/>
      </dsp:nvSpPr>
      <dsp:spPr>
        <a:xfrm>
          <a:off x="0" y="0"/>
          <a:ext cx="6916368" cy="22191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Re-</a:t>
          </a:r>
          <a:r>
            <a:rPr lang="en-US" sz="2600" kern="1200" dirty="0" err="1"/>
            <a:t>categorising</a:t>
          </a:r>
          <a:r>
            <a:rPr lang="en-US" sz="2600" kern="1200" dirty="0"/>
            <a:t> embedded codelists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(Embedded, Non-embedded,  replicated, third-party)</a:t>
          </a:r>
        </a:p>
      </dsp:txBody>
      <dsp:txXfrm>
        <a:off x="64997" y="64997"/>
        <a:ext cx="4622692" cy="2089166"/>
      </dsp:txXfrm>
    </dsp:sp>
    <dsp:sp modelId="{1C9C5155-BC16-4C90-A039-5CA3F4178898}">
      <dsp:nvSpPr>
        <dsp:cNvPr id="0" name=""/>
        <dsp:cNvSpPr/>
      </dsp:nvSpPr>
      <dsp:spPr>
        <a:xfrm>
          <a:off x="1220535" y="2712307"/>
          <a:ext cx="6916368" cy="22191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Organisation identifiers</a:t>
          </a:r>
        </a:p>
      </dsp:txBody>
      <dsp:txXfrm>
        <a:off x="1285532" y="2777304"/>
        <a:ext cx="4123384" cy="2089166"/>
      </dsp:txXfrm>
    </dsp:sp>
    <dsp:sp modelId="{58D82053-1056-48AC-ADE1-622C06D435D7}">
      <dsp:nvSpPr>
        <dsp:cNvPr id="0" name=""/>
        <dsp:cNvSpPr/>
      </dsp:nvSpPr>
      <dsp:spPr>
        <a:xfrm>
          <a:off x="5473914" y="1744506"/>
          <a:ext cx="1442454" cy="14424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798466" y="1744506"/>
        <a:ext cx="793350" cy="10854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1BFFC-016B-48F5-A92E-17770993EC8D}">
      <dsp:nvSpPr>
        <dsp:cNvPr id="0" name=""/>
        <dsp:cNvSpPr/>
      </dsp:nvSpPr>
      <dsp:spPr>
        <a:xfrm>
          <a:off x="0" y="0"/>
          <a:ext cx="6509523" cy="1084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Improving definitions relating to traceability, hierarchies and secondary reporters </a:t>
          </a:r>
        </a:p>
      </dsp:txBody>
      <dsp:txXfrm>
        <a:off x="31776" y="31776"/>
        <a:ext cx="5247131" cy="1021370"/>
      </dsp:txXfrm>
    </dsp:sp>
    <dsp:sp modelId="{13229B52-7578-4AA1-909F-3C43B885BE3B}">
      <dsp:nvSpPr>
        <dsp:cNvPr id="0" name=""/>
        <dsp:cNvSpPr/>
      </dsp:nvSpPr>
      <dsp:spPr>
        <a:xfrm>
          <a:off x="545172" y="1282181"/>
          <a:ext cx="6509523" cy="1084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CRS Channels of delivery can describe participating organisation</a:t>
          </a:r>
        </a:p>
      </dsp:txBody>
      <dsp:txXfrm>
        <a:off x="576948" y="1313957"/>
        <a:ext cx="5195598" cy="1021370"/>
      </dsp:txXfrm>
    </dsp:sp>
    <dsp:sp modelId="{B522CDB7-F74C-4740-8F2A-A4BD894EEF67}">
      <dsp:nvSpPr>
        <dsp:cNvPr id="0" name=""/>
        <dsp:cNvSpPr/>
      </dsp:nvSpPr>
      <dsp:spPr>
        <a:xfrm>
          <a:off x="1082208" y="2564363"/>
          <a:ext cx="6509523" cy="1084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Flag activities for which forward-looking budgets are not appropriate</a:t>
          </a:r>
        </a:p>
      </dsp:txBody>
      <dsp:txXfrm>
        <a:off x="1113984" y="2596139"/>
        <a:ext cx="5203735" cy="1021370"/>
      </dsp:txXfrm>
    </dsp:sp>
    <dsp:sp modelId="{40E1558A-A322-4EB7-BB79-C7C63CA0EF95}">
      <dsp:nvSpPr>
        <dsp:cNvPr id="0" name=""/>
        <dsp:cNvSpPr/>
      </dsp:nvSpPr>
      <dsp:spPr>
        <a:xfrm>
          <a:off x="1627380" y="3846545"/>
          <a:ext cx="6509523" cy="1084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‘Sector-type’ classifications that be apportioned percentage splits</a:t>
          </a:r>
        </a:p>
      </dsp:txBody>
      <dsp:txXfrm>
        <a:off x="1659156" y="3878321"/>
        <a:ext cx="5195598" cy="1021370"/>
      </dsp:txXfrm>
    </dsp:sp>
    <dsp:sp modelId="{269BA9F1-8FA1-4B6F-8997-D16870FA6770}">
      <dsp:nvSpPr>
        <dsp:cNvPr id="0" name=""/>
        <dsp:cNvSpPr/>
      </dsp:nvSpPr>
      <dsp:spPr>
        <a:xfrm>
          <a:off x="5804323" y="830952"/>
          <a:ext cx="705199" cy="7051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962993" y="830952"/>
        <a:ext cx="387859" cy="530662"/>
      </dsp:txXfrm>
    </dsp:sp>
    <dsp:sp modelId="{7682ED69-44FF-4F44-91D7-C15E5E59D662}">
      <dsp:nvSpPr>
        <dsp:cNvPr id="0" name=""/>
        <dsp:cNvSpPr/>
      </dsp:nvSpPr>
      <dsp:spPr>
        <a:xfrm>
          <a:off x="6349495" y="2113134"/>
          <a:ext cx="705199" cy="7051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508165" y="2113134"/>
        <a:ext cx="387859" cy="530662"/>
      </dsp:txXfrm>
    </dsp:sp>
    <dsp:sp modelId="{D0D70801-1DDB-41BD-B93C-065EE546AFE6}">
      <dsp:nvSpPr>
        <dsp:cNvPr id="0" name=""/>
        <dsp:cNvSpPr/>
      </dsp:nvSpPr>
      <dsp:spPr>
        <a:xfrm>
          <a:off x="6886531" y="3395315"/>
          <a:ext cx="705199" cy="7051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045201" y="3395315"/>
        <a:ext cx="387859" cy="5306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49281-76D6-4B21-9E87-D5886BE4DFA9}">
      <dsp:nvSpPr>
        <dsp:cNvPr id="0" name=""/>
        <dsp:cNvSpPr/>
      </dsp:nvSpPr>
      <dsp:spPr>
        <a:xfrm rot="5400000">
          <a:off x="-366565" y="369078"/>
          <a:ext cx="2443771" cy="17106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Content</a:t>
          </a:r>
        </a:p>
      </dsp:txBody>
      <dsp:txXfrm rot="-5400000">
        <a:off x="1" y="857832"/>
        <a:ext cx="1710640" cy="733131"/>
      </dsp:txXfrm>
    </dsp:sp>
    <dsp:sp modelId="{ED8B404C-6882-42DB-A6F1-C6433A50C24C}">
      <dsp:nvSpPr>
        <dsp:cNvPr id="0" name=""/>
        <dsp:cNvSpPr/>
      </dsp:nvSpPr>
      <dsp:spPr>
        <a:xfrm rot="5400000">
          <a:off x="4111094" y="-2454907"/>
          <a:ext cx="1588451" cy="64982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What problem will the change solve?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/>
            <a:t>Real-world use case</a:t>
          </a:r>
          <a:endParaRPr lang="en-US" sz="3300" kern="1200" dirty="0"/>
        </a:p>
      </dsp:txBody>
      <dsp:txXfrm rot="-5400000">
        <a:off x="1656184" y="77545"/>
        <a:ext cx="6420729" cy="1433367"/>
      </dsp:txXfrm>
    </dsp:sp>
    <dsp:sp modelId="{1919459E-2F0C-4938-B477-1686E6BB0B32}">
      <dsp:nvSpPr>
        <dsp:cNvPr id="0" name=""/>
        <dsp:cNvSpPr/>
      </dsp:nvSpPr>
      <dsp:spPr>
        <a:xfrm rot="5400000">
          <a:off x="-366565" y="2528793"/>
          <a:ext cx="2443771" cy="17106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Implementation</a:t>
          </a:r>
        </a:p>
      </dsp:txBody>
      <dsp:txXfrm rot="-5400000">
        <a:off x="1" y="3017547"/>
        <a:ext cx="1710640" cy="733131"/>
      </dsp:txXfrm>
    </dsp:sp>
    <dsp:sp modelId="{3A927F28-CF5E-4C22-A3EA-27EF173B706E}">
      <dsp:nvSpPr>
        <dsp:cNvPr id="0" name=""/>
        <dsp:cNvSpPr/>
      </dsp:nvSpPr>
      <dsp:spPr>
        <a:xfrm rot="5400000">
          <a:off x="4165550" y="-292682"/>
          <a:ext cx="1588451" cy="64982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How do we solve the problem?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Translation of content into schema</a:t>
          </a:r>
        </a:p>
      </dsp:txBody>
      <dsp:txXfrm rot="-5400000">
        <a:off x="1710640" y="2239770"/>
        <a:ext cx="6420729" cy="14333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D0798-8DB5-43F8-826F-A2BE3EB538CF}">
      <dsp:nvSpPr>
        <dsp:cNvPr id="0" name=""/>
        <dsp:cNvSpPr/>
      </dsp:nvSpPr>
      <dsp:spPr>
        <a:xfrm>
          <a:off x="0" y="0"/>
          <a:ext cx="6460192" cy="1061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Wherever possible decisions on changes to the standard should be reached by consensus</a:t>
          </a:r>
          <a:endParaRPr lang="en-US" sz="2000" kern="1200" dirty="0"/>
        </a:p>
      </dsp:txBody>
      <dsp:txXfrm>
        <a:off x="31087" y="31087"/>
        <a:ext cx="5225173" cy="999223"/>
      </dsp:txXfrm>
    </dsp:sp>
    <dsp:sp modelId="{20EA2703-FCE9-41AD-A78C-3D5D2A329B11}">
      <dsp:nvSpPr>
        <dsp:cNvPr id="0" name=""/>
        <dsp:cNvSpPr/>
      </dsp:nvSpPr>
      <dsp:spPr>
        <a:xfrm>
          <a:off x="541041" y="1254379"/>
          <a:ext cx="6460192" cy="1061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Consensus means an absence of active dissent amongst those involved in the consultation process</a:t>
          </a:r>
          <a:endParaRPr lang="en-US" sz="2000" kern="1200" dirty="0"/>
        </a:p>
      </dsp:txBody>
      <dsp:txXfrm>
        <a:off x="572128" y="1285466"/>
        <a:ext cx="5167068" cy="999223"/>
      </dsp:txXfrm>
    </dsp:sp>
    <dsp:sp modelId="{749C47C3-86C5-4730-A47F-AC5BDD5319E0}">
      <dsp:nvSpPr>
        <dsp:cNvPr id="0" name=""/>
        <dsp:cNvSpPr/>
      </dsp:nvSpPr>
      <dsp:spPr>
        <a:xfrm>
          <a:off x="1074006" y="2508758"/>
          <a:ext cx="6460192" cy="1061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If consensus cannot be reached the matter will be referred to the Governing Board for its assistance in resolving the dispute</a:t>
          </a:r>
          <a:endParaRPr lang="en-US" sz="2000" kern="1200" dirty="0"/>
        </a:p>
      </dsp:txBody>
      <dsp:txXfrm>
        <a:off x="1105093" y="2539845"/>
        <a:ext cx="5175143" cy="999223"/>
      </dsp:txXfrm>
    </dsp:sp>
    <dsp:sp modelId="{F13AF8DC-1C05-4233-817E-0404AAFBE73E}">
      <dsp:nvSpPr>
        <dsp:cNvPr id="0" name=""/>
        <dsp:cNvSpPr/>
      </dsp:nvSpPr>
      <dsp:spPr>
        <a:xfrm>
          <a:off x="1615047" y="3763138"/>
          <a:ext cx="6460192" cy="1061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The Governing Board, taking note of advice from the TAG Chair and the Technical Lead, may adjudicate on an unresolved dispute.</a:t>
          </a:r>
          <a:endParaRPr lang="en-US" sz="2000" kern="1200" dirty="0"/>
        </a:p>
      </dsp:txBody>
      <dsp:txXfrm>
        <a:off x="1646134" y="3794225"/>
        <a:ext cx="5167068" cy="999223"/>
      </dsp:txXfrm>
    </dsp:sp>
    <dsp:sp modelId="{FB6CB352-CFFC-4059-9F4F-6739A0CFAADD}">
      <dsp:nvSpPr>
        <dsp:cNvPr id="0" name=""/>
        <dsp:cNvSpPr/>
      </dsp:nvSpPr>
      <dsp:spPr>
        <a:xfrm>
          <a:off x="5770283" y="812934"/>
          <a:ext cx="689908" cy="689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925512" y="812934"/>
        <a:ext cx="379450" cy="519156"/>
      </dsp:txXfrm>
    </dsp:sp>
    <dsp:sp modelId="{D749D157-3B6E-45E9-98DF-309B752FF97A}">
      <dsp:nvSpPr>
        <dsp:cNvPr id="0" name=""/>
        <dsp:cNvSpPr/>
      </dsp:nvSpPr>
      <dsp:spPr>
        <a:xfrm>
          <a:off x="6311324" y="2067313"/>
          <a:ext cx="689908" cy="689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466553" y="2067313"/>
        <a:ext cx="379450" cy="519156"/>
      </dsp:txXfrm>
    </dsp:sp>
    <dsp:sp modelId="{973154D6-B22A-4733-B2F9-D07B081103F8}">
      <dsp:nvSpPr>
        <dsp:cNvPr id="0" name=""/>
        <dsp:cNvSpPr/>
      </dsp:nvSpPr>
      <dsp:spPr>
        <a:xfrm>
          <a:off x="6844290" y="3321693"/>
          <a:ext cx="689908" cy="689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999519" y="3321693"/>
        <a:ext cx="379450" cy="519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2510805"/>
            <a:ext cx="7772400" cy="1224136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6400800" cy="158417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7" name="Picture 3" descr="\\crp.unops.local\files\UserHome\daeunl\Desktop\IATI powerpoint\IATI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36087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01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7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7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09120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27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93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59774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83" y="1916832"/>
            <a:ext cx="4041205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1268760"/>
            <a:ext cx="4041775" cy="59774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9" y="1916832"/>
            <a:ext cx="4042792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1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6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00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70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22/10/2017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1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9360"/>
            <a:ext cx="2283739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678" y="1484784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669360"/>
            <a:ext cx="1162472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B28F44-8F7E-4F18-8248-7E1CC3B4E4DD}" type="datetimeFigureOut">
              <a:rPr lang="en-GB" smtClean="0"/>
              <a:pPr/>
              <a:t>22/10/2017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9678" y="6669360"/>
            <a:ext cx="2895600" cy="216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69360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283739" y="6669360"/>
            <a:ext cx="2283739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4567478" y="6669360"/>
            <a:ext cx="2283739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851217" y="6669360"/>
            <a:ext cx="2292783" cy="216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3B3B3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IATI Version 2.03 -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33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42BB01-6C02-481A-AACD-D28F9B42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Rules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E79269-61DC-4584-8353-D4E8674C7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7032"/>
            <a:ext cx="6433013" cy="19806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C87DA9-A113-4C05-B93D-CCB0A2362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0320"/>
            <a:ext cx="6321612" cy="130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914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42BB01-6C02-481A-AACD-D28F9B42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Underlying principles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F415E-9D9E-42CD-A53E-07E243D70460}"/>
              </a:ext>
            </a:extLst>
          </p:cNvPr>
          <p:cNvSpPr txBox="1"/>
          <p:nvPr/>
        </p:nvSpPr>
        <p:spPr>
          <a:xfrm>
            <a:off x="611560" y="1412776"/>
            <a:ext cx="74888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The Standard is a logical implementation of IATI’s vision and mission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The aim of the Standard is to enable the delivery of timely, comprehensive and forward-looking data to all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The Standard needs to reflect the changing nature of development cooperation and humanitarian aid as well as innovations in interoperability and the information technology landscape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IATI is a multi-stakeholder initiative and the Standard needs to reflect the needs of its diverse communities</a:t>
            </a:r>
          </a:p>
        </p:txBody>
      </p:sp>
    </p:spTree>
    <p:extLst>
      <p:ext uri="{BB962C8B-B14F-4D97-AF65-F5344CB8AC3E}">
        <p14:creationId xmlns:p14="http://schemas.microsoft.com/office/powerpoint/2010/main" val="1094636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42BB01-6C02-481A-AACD-D28F9B42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Separating Content and Implementation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EF8218C-7100-4135-83BA-CD88FC0EAB53}"/>
              </a:ext>
            </a:extLst>
          </p:cNvPr>
          <p:cNvGraphicFramePr/>
          <p:nvPr>
            <p:extLst/>
          </p:nvPr>
        </p:nvGraphicFramePr>
        <p:xfrm>
          <a:off x="611560" y="1412776"/>
          <a:ext cx="82089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51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42BB01-6C02-481A-AACD-D28F9B42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Semantic Versioning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B49DB4-3309-4903-96CA-AFD55072439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3568" y="1412776"/>
          <a:ext cx="756084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>
                  <a:extLst>
                    <a:ext uri="{9D8B030D-6E8A-4147-A177-3AD203B41FA5}">
                      <a16:colId xmlns:a16="http://schemas.microsoft.com/office/drawing/2014/main" val="414890494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3020579023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625497589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3277968656"/>
                    </a:ext>
                  </a:extLst>
                </a:gridCol>
              </a:tblGrid>
              <a:tr h="864096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Current</a:t>
                      </a:r>
                    </a:p>
                  </a:txBody>
                  <a:tcPr anchor="ctr">
                    <a:solidFill>
                      <a:schemeClr val="bg1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New</a:t>
                      </a:r>
                    </a:p>
                  </a:txBody>
                  <a:tcPr anchor="ctr">
                    <a:solidFill>
                      <a:schemeClr val="bg1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44961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 anchor="ctr">
                    <a:solidFill>
                      <a:schemeClr val="bg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No.</a:t>
                      </a:r>
                    </a:p>
                  </a:txBody>
                  <a:tcPr anchor="ctr">
                    <a:solidFill>
                      <a:schemeClr val="bg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 anchor="ctr">
                    <a:solidFill>
                      <a:schemeClr val="bg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No.</a:t>
                      </a:r>
                    </a:p>
                  </a:txBody>
                  <a:tcPr anchor="ctr">
                    <a:solidFill>
                      <a:schemeClr val="bg1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10719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GB" b="1" dirty="0"/>
                        <a:t>Integer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3.0.0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0133519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GB" b="1" dirty="0"/>
                        <a:t>Decimal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2.02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Minor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3.1.0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7063317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GB" b="1" dirty="0"/>
                        <a:t>Minor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Patch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3.1.1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945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21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42BB01-6C02-481A-AACD-D28F9B42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Governance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19A525-EEFC-42B5-877F-0806B4DE3F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5576" y="1412776"/>
          <a:ext cx="7848872" cy="44404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959256546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25014545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Members’ Assembly is responsible for initiating and approving. Governing Board is responsible for overseeing progress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673687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Minor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Governing Board responsible for initiating, overseeing and approving.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962668"/>
                  </a:ext>
                </a:extLst>
              </a:tr>
              <a:tr h="1560173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Patch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Technical team in open consultation with community under direction of Secretariat.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527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37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42BB01-6C02-481A-AACD-D28F9B42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Consensus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1513727-71EB-453E-ABBD-2EEC09C2D545}"/>
              </a:ext>
            </a:extLst>
          </p:cNvPr>
          <p:cNvGraphicFramePr/>
          <p:nvPr>
            <p:extLst/>
          </p:nvPr>
        </p:nvGraphicFramePr>
        <p:xfrm>
          <a:off x="611560" y="1340768"/>
          <a:ext cx="807524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622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42BB01-6C02-481A-AACD-D28F9B42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Timelines</a:t>
            </a:r>
          </a:p>
        </p:txBody>
      </p:sp>
      <p:sp>
        <p:nvSpPr>
          <p:cNvPr id="3" name="Teardrop 2">
            <a:extLst>
              <a:ext uri="{FF2B5EF4-FFF2-40B4-BE49-F238E27FC236}">
                <a16:creationId xmlns:a16="http://schemas.microsoft.com/office/drawing/2014/main" id="{C36CAF16-7734-43F9-9313-04B472F4E974}"/>
              </a:ext>
            </a:extLst>
          </p:cNvPr>
          <p:cNvSpPr/>
          <p:nvPr/>
        </p:nvSpPr>
        <p:spPr>
          <a:xfrm>
            <a:off x="4860032" y="476672"/>
            <a:ext cx="1440160" cy="1152128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(TAG)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D1D130A-5273-43C7-BD38-143CFBC0E910}"/>
              </a:ext>
            </a:extLst>
          </p:cNvPr>
          <p:cNvGraphicFramePr/>
          <p:nvPr>
            <p:extLst/>
          </p:nvPr>
        </p:nvGraphicFramePr>
        <p:xfrm>
          <a:off x="539552" y="1298172"/>
          <a:ext cx="8352928" cy="5083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922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Delays / Concerns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A7BFF50-BF96-4DB5-BD83-3D79ACB98C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223674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30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Timeline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9FF32A8-AA4C-48E1-8A19-8DD4CA2208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8455642"/>
              </p:ext>
            </p:extLst>
          </p:nvPr>
        </p:nvGraphicFramePr>
        <p:xfrm>
          <a:off x="611560" y="1196752"/>
          <a:ext cx="7848872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ardrop 3">
            <a:extLst>
              <a:ext uri="{FF2B5EF4-FFF2-40B4-BE49-F238E27FC236}">
                <a16:creationId xmlns:a16="http://schemas.microsoft.com/office/drawing/2014/main" id="{B3D1192D-231B-4CD9-A72B-9F4DB3F70705}"/>
              </a:ext>
            </a:extLst>
          </p:cNvPr>
          <p:cNvSpPr/>
          <p:nvPr/>
        </p:nvSpPr>
        <p:spPr>
          <a:xfrm>
            <a:off x="2051720" y="1700808"/>
            <a:ext cx="1080120" cy="86409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 Oct</a:t>
            </a:r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1C2CDD93-038B-4660-9AB8-F7AE0C4ECCDC}"/>
              </a:ext>
            </a:extLst>
          </p:cNvPr>
          <p:cNvSpPr/>
          <p:nvPr/>
        </p:nvSpPr>
        <p:spPr>
          <a:xfrm>
            <a:off x="4788024" y="3717032"/>
            <a:ext cx="1008112" cy="850348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8 Jan</a:t>
            </a:r>
          </a:p>
        </p:txBody>
      </p:sp>
    </p:spTree>
    <p:extLst>
      <p:ext uri="{BB962C8B-B14F-4D97-AF65-F5344CB8AC3E}">
        <p14:creationId xmlns:p14="http://schemas.microsoft.com/office/powerpoint/2010/main" val="371961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Content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05F8333-1F33-44EF-A866-D8CB185A49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3604797"/>
              </p:ext>
            </p:extLst>
          </p:nvPr>
        </p:nvGraphicFramePr>
        <p:xfrm>
          <a:off x="611560" y="1412776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490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Humanitarian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625A770-1D59-433C-B34E-EC24059E99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699969"/>
              </p:ext>
            </p:extLst>
          </p:nvPr>
        </p:nvGraphicFramePr>
        <p:xfrm>
          <a:off x="611560" y="1305844"/>
          <a:ext cx="8136904" cy="4931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830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Results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625A770-1D59-433C-B34E-EC24059E99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796531"/>
              </p:ext>
            </p:extLst>
          </p:nvPr>
        </p:nvGraphicFramePr>
        <p:xfrm>
          <a:off x="611560" y="1305844"/>
          <a:ext cx="8136904" cy="4931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37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Codelist Management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625A770-1D59-433C-B34E-EC24059E99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4135260"/>
              </p:ext>
            </p:extLst>
          </p:nvPr>
        </p:nvGraphicFramePr>
        <p:xfrm>
          <a:off x="611560" y="1305844"/>
          <a:ext cx="8136904" cy="4931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86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Miscellaneous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625A770-1D59-433C-B34E-EC24059E99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45722"/>
              </p:ext>
            </p:extLst>
          </p:nvPr>
        </p:nvGraphicFramePr>
        <p:xfrm>
          <a:off x="611560" y="1305844"/>
          <a:ext cx="8136904" cy="4931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23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Revision of Upgrade Processes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/>
              <a:t>Paper 10</a:t>
            </a:r>
          </a:p>
          <a:p>
            <a:r>
              <a:rPr lang="en-GB" dirty="0"/>
              <a:t>Members’ Assembly Meeting 03-05 October 2017 </a:t>
            </a:r>
          </a:p>
        </p:txBody>
      </p:sp>
    </p:spTree>
    <p:extLst>
      <p:ext uri="{BB962C8B-B14F-4D97-AF65-F5344CB8AC3E}">
        <p14:creationId xmlns:p14="http://schemas.microsoft.com/office/powerpoint/2010/main" val="188620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ATI">
      <a:dk1>
        <a:srgbClr val="3B3B3B"/>
      </a:dk1>
      <a:lt1>
        <a:srgbClr val="FBFCF2"/>
      </a:lt1>
      <a:dk2>
        <a:srgbClr val="25247B"/>
      </a:dk2>
      <a:lt2>
        <a:srgbClr val="EEECE1"/>
      </a:lt2>
      <a:accent1>
        <a:srgbClr val="ACC32B"/>
      </a:accent1>
      <a:accent2>
        <a:srgbClr val="007244"/>
      </a:accent2>
      <a:accent3>
        <a:srgbClr val="0092D0"/>
      </a:accent3>
      <a:accent4>
        <a:srgbClr val="25247B"/>
      </a:accent4>
      <a:accent5>
        <a:srgbClr val="21BAFF"/>
      </a:accent5>
      <a:accent6>
        <a:srgbClr val="4D4DCB"/>
      </a:accent6>
      <a:hlink>
        <a:srgbClr val="ACC32B"/>
      </a:hlink>
      <a:folHlink>
        <a:srgbClr val="007244"/>
      </a:folHlink>
    </a:clrScheme>
    <a:fontScheme name="IATI theme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Arial Unicode MS</vt:lpstr>
      <vt:lpstr>Office Theme</vt:lpstr>
      <vt:lpstr>IATI Version 2.03 - Update</vt:lpstr>
      <vt:lpstr>Delays / Concerns</vt:lpstr>
      <vt:lpstr>Timeline</vt:lpstr>
      <vt:lpstr>Content</vt:lpstr>
      <vt:lpstr>Humanitarian</vt:lpstr>
      <vt:lpstr>Results</vt:lpstr>
      <vt:lpstr>Codelist Management</vt:lpstr>
      <vt:lpstr>Miscellaneous</vt:lpstr>
      <vt:lpstr>Revision of Upgrade Processes</vt:lpstr>
      <vt:lpstr>Current Rules</vt:lpstr>
      <vt:lpstr>Underlying principles</vt:lpstr>
      <vt:lpstr>Separating Content and Implementation</vt:lpstr>
      <vt:lpstr>Semantic Versioning</vt:lpstr>
      <vt:lpstr>Governance</vt:lpstr>
      <vt:lpstr>Consensus</vt:lpstr>
      <vt:lpstr>Timelines</vt:lpstr>
    </vt:vector>
  </TitlesOfParts>
  <Company>UNOPS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Daeun LEE</dc:creator>
  <cp:lastModifiedBy>Rohini Simbodyal</cp:lastModifiedBy>
  <cp:revision>65</cp:revision>
  <dcterms:created xsi:type="dcterms:W3CDTF">2014-01-14T13:27:25Z</dcterms:created>
  <dcterms:modified xsi:type="dcterms:W3CDTF">2017-10-22T21:41:07Z</dcterms:modified>
</cp:coreProperties>
</file>